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60" r:id="rId2"/>
    <p:sldId id="267" r:id="rId3"/>
    <p:sldId id="258" r:id="rId4"/>
    <p:sldId id="268" r:id="rId5"/>
    <p:sldId id="269" r:id="rId6"/>
    <p:sldId id="257" r:id="rId7"/>
    <p:sldId id="274" r:id="rId8"/>
    <p:sldId id="271" r:id="rId9"/>
    <p:sldId id="264" r:id="rId10"/>
    <p:sldId id="265" r:id="rId11"/>
  </p:sldIdLst>
  <p:sldSz cx="12192000" cy="6858000"/>
  <p:notesSz cx="6858000" cy="9144000"/>
  <p:defaultTextStyle>
    <a:defPPr>
      <a:defRPr lang="en-SV"/>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72A1E"/>
    <a:srgbClr val="23345A"/>
    <a:srgbClr val="D5FFFF"/>
    <a:srgbClr val="A8D7FF"/>
    <a:srgbClr val="00ACFF"/>
    <a:srgbClr val="3DACFF"/>
    <a:srgbClr val="FFC000"/>
    <a:srgbClr val="FFB2B6"/>
    <a:srgbClr val="FF52A9"/>
    <a:srgbClr val="FF2F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245"/>
    <p:restoredTop sz="94801"/>
  </p:normalViewPr>
  <p:slideViewPr>
    <p:cSldViewPr snapToGrid="0" showGuides="1">
      <p:cViewPr varScale="1">
        <p:scale>
          <a:sx n="58" d="100"/>
          <a:sy n="58" d="100"/>
        </p:scale>
        <p:origin x="224" y="1424"/>
      </p:cViewPr>
      <p:guideLst>
        <p:guide orient="horz" pos="2160"/>
        <p:guide pos="3840"/>
      </p:guideLst>
    </p:cSldViewPr>
  </p:slideViewPr>
  <p:notesTextViewPr>
    <p:cViewPr>
      <p:scale>
        <a:sx n="20" d="100"/>
        <a:sy n="2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jp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347332-D6AE-144A-A2F2-E414D9309CD7}" type="datetimeFigureOut">
              <a:rPr lang="en-US" smtClean="0"/>
              <a:t>7/24/24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95B83D-5A3F-CB43-A481-E58B84F8BA9B}" type="slidenum">
              <a:rPr lang="en-US" smtClean="0"/>
              <a:t>‹#›</a:t>
            </a:fld>
            <a:endParaRPr lang="en-US"/>
          </a:p>
        </p:txBody>
      </p:sp>
    </p:spTree>
    <p:extLst>
      <p:ext uri="{BB962C8B-B14F-4D97-AF65-F5344CB8AC3E}">
        <p14:creationId xmlns:p14="http://schemas.microsoft.com/office/powerpoint/2010/main" val="2119668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95B83D-5A3F-CB43-A481-E58B84F8BA9B}" type="slidenum">
              <a:rPr lang="en-US" smtClean="0"/>
              <a:t>1</a:t>
            </a:fld>
            <a:endParaRPr lang="en-US"/>
          </a:p>
        </p:txBody>
      </p:sp>
    </p:spTree>
    <p:extLst>
      <p:ext uri="{BB962C8B-B14F-4D97-AF65-F5344CB8AC3E}">
        <p14:creationId xmlns:p14="http://schemas.microsoft.com/office/powerpoint/2010/main" val="6464420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95B83D-5A3F-CB43-A481-E58B84F8BA9B}" type="slidenum">
              <a:rPr lang="en-US" smtClean="0"/>
              <a:t>2</a:t>
            </a:fld>
            <a:endParaRPr lang="en-US"/>
          </a:p>
        </p:txBody>
      </p:sp>
    </p:spTree>
    <p:extLst>
      <p:ext uri="{BB962C8B-B14F-4D97-AF65-F5344CB8AC3E}">
        <p14:creationId xmlns:p14="http://schemas.microsoft.com/office/powerpoint/2010/main" val="1284515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95B83D-5A3F-CB43-A481-E58B84F8BA9B}" type="slidenum">
              <a:rPr lang="en-US" smtClean="0"/>
              <a:t>9</a:t>
            </a:fld>
            <a:endParaRPr lang="en-US"/>
          </a:p>
        </p:txBody>
      </p:sp>
    </p:spTree>
    <p:extLst>
      <p:ext uri="{BB962C8B-B14F-4D97-AF65-F5344CB8AC3E}">
        <p14:creationId xmlns:p14="http://schemas.microsoft.com/office/powerpoint/2010/main" val="23177770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95B83D-5A3F-CB43-A481-E58B84F8BA9B}" type="slidenum">
              <a:rPr lang="en-US" smtClean="0"/>
              <a:t>10</a:t>
            </a:fld>
            <a:endParaRPr lang="en-US"/>
          </a:p>
        </p:txBody>
      </p:sp>
    </p:spTree>
    <p:extLst>
      <p:ext uri="{BB962C8B-B14F-4D97-AF65-F5344CB8AC3E}">
        <p14:creationId xmlns:p14="http://schemas.microsoft.com/office/powerpoint/2010/main" val="15389914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B39B7-45DD-1F81-9C34-D72A92D47CB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927DB77-E0BE-1FE3-E960-D730007B03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F561B8D-2A7B-6142-2CE9-9990AF47FB6D}"/>
              </a:ext>
            </a:extLst>
          </p:cNvPr>
          <p:cNvSpPr>
            <a:spLocks noGrp="1"/>
          </p:cNvSpPr>
          <p:nvPr>
            <p:ph type="dt" sz="half" idx="10"/>
          </p:nvPr>
        </p:nvSpPr>
        <p:spPr/>
        <p:txBody>
          <a:bodyPr/>
          <a:lstStyle/>
          <a:p>
            <a:fld id="{ECE37694-A828-7842-9187-B9F5B5BE11C4}" type="datetimeFigureOut">
              <a:rPr lang="en-US" smtClean="0"/>
              <a:t>7/24/24</a:t>
            </a:fld>
            <a:endParaRPr lang="en-US"/>
          </a:p>
        </p:txBody>
      </p:sp>
      <p:sp>
        <p:nvSpPr>
          <p:cNvPr id="5" name="Footer Placeholder 4">
            <a:extLst>
              <a:ext uri="{FF2B5EF4-FFF2-40B4-BE49-F238E27FC236}">
                <a16:creationId xmlns:a16="http://schemas.microsoft.com/office/drawing/2014/main" id="{232A09BF-A559-766C-ED20-043BA874F8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2EB7B7-B102-0AE7-8C93-24C24BAFA748}"/>
              </a:ext>
            </a:extLst>
          </p:cNvPr>
          <p:cNvSpPr>
            <a:spLocks noGrp="1"/>
          </p:cNvSpPr>
          <p:nvPr>
            <p:ph type="sldNum" sz="quarter" idx="12"/>
          </p:nvPr>
        </p:nvSpPr>
        <p:spPr/>
        <p:txBody>
          <a:bodyPr/>
          <a:lstStyle/>
          <a:p>
            <a:fld id="{D4FEC1CA-6107-1B42-A4EF-0B63F83DF7B6}" type="slidenum">
              <a:rPr lang="en-US" smtClean="0"/>
              <a:t>‹#›</a:t>
            </a:fld>
            <a:endParaRPr lang="en-US"/>
          </a:p>
        </p:txBody>
      </p:sp>
    </p:spTree>
    <p:extLst>
      <p:ext uri="{BB962C8B-B14F-4D97-AF65-F5344CB8AC3E}">
        <p14:creationId xmlns:p14="http://schemas.microsoft.com/office/powerpoint/2010/main" val="777009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ACAFC-8048-AB55-FDB1-DA7DBBF13E3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4EF31D9-DAC1-63A6-04A2-626EDA2769A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3F3418-15A3-95AC-EABF-AC0773A10017}"/>
              </a:ext>
            </a:extLst>
          </p:cNvPr>
          <p:cNvSpPr>
            <a:spLocks noGrp="1"/>
          </p:cNvSpPr>
          <p:nvPr>
            <p:ph type="dt" sz="half" idx="10"/>
          </p:nvPr>
        </p:nvSpPr>
        <p:spPr/>
        <p:txBody>
          <a:bodyPr/>
          <a:lstStyle/>
          <a:p>
            <a:fld id="{ECE37694-A828-7842-9187-B9F5B5BE11C4}" type="datetimeFigureOut">
              <a:rPr lang="en-US" smtClean="0"/>
              <a:t>7/24/24</a:t>
            </a:fld>
            <a:endParaRPr lang="en-US"/>
          </a:p>
        </p:txBody>
      </p:sp>
      <p:sp>
        <p:nvSpPr>
          <p:cNvPr id="5" name="Footer Placeholder 4">
            <a:extLst>
              <a:ext uri="{FF2B5EF4-FFF2-40B4-BE49-F238E27FC236}">
                <a16:creationId xmlns:a16="http://schemas.microsoft.com/office/drawing/2014/main" id="{5FB465A9-AB11-0A7D-EA4C-CAECCBD17F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BDC271-71AE-B9A5-D857-9765F0708DB2}"/>
              </a:ext>
            </a:extLst>
          </p:cNvPr>
          <p:cNvSpPr>
            <a:spLocks noGrp="1"/>
          </p:cNvSpPr>
          <p:nvPr>
            <p:ph type="sldNum" sz="quarter" idx="12"/>
          </p:nvPr>
        </p:nvSpPr>
        <p:spPr/>
        <p:txBody>
          <a:bodyPr/>
          <a:lstStyle/>
          <a:p>
            <a:fld id="{D4FEC1CA-6107-1B42-A4EF-0B63F83DF7B6}" type="slidenum">
              <a:rPr lang="en-US" smtClean="0"/>
              <a:t>‹#›</a:t>
            </a:fld>
            <a:endParaRPr lang="en-US"/>
          </a:p>
        </p:txBody>
      </p:sp>
    </p:spTree>
    <p:extLst>
      <p:ext uri="{BB962C8B-B14F-4D97-AF65-F5344CB8AC3E}">
        <p14:creationId xmlns:p14="http://schemas.microsoft.com/office/powerpoint/2010/main" val="5075547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52B09E-B809-B813-80E6-489605FA1A7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FC66E95-09B0-58FA-CB72-6898C92AEEB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3EFCAA-DD77-A98A-07F8-3B00E0611F1B}"/>
              </a:ext>
            </a:extLst>
          </p:cNvPr>
          <p:cNvSpPr>
            <a:spLocks noGrp="1"/>
          </p:cNvSpPr>
          <p:nvPr>
            <p:ph type="dt" sz="half" idx="10"/>
          </p:nvPr>
        </p:nvSpPr>
        <p:spPr/>
        <p:txBody>
          <a:bodyPr/>
          <a:lstStyle/>
          <a:p>
            <a:fld id="{ECE37694-A828-7842-9187-B9F5B5BE11C4}" type="datetimeFigureOut">
              <a:rPr lang="en-US" smtClean="0"/>
              <a:t>7/24/24</a:t>
            </a:fld>
            <a:endParaRPr lang="en-US"/>
          </a:p>
        </p:txBody>
      </p:sp>
      <p:sp>
        <p:nvSpPr>
          <p:cNvPr id="5" name="Footer Placeholder 4">
            <a:extLst>
              <a:ext uri="{FF2B5EF4-FFF2-40B4-BE49-F238E27FC236}">
                <a16:creationId xmlns:a16="http://schemas.microsoft.com/office/drawing/2014/main" id="{73C3719F-FDB3-D6DA-605E-207926F1CD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0E8FD6-DEC1-B034-0191-D09B5B41F9A4}"/>
              </a:ext>
            </a:extLst>
          </p:cNvPr>
          <p:cNvSpPr>
            <a:spLocks noGrp="1"/>
          </p:cNvSpPr>
          <p:nvPr>
            <p:ph type="sldNum" sz="quarter" idx="12"/>
          </p:nvPr>
        </p:nvSpPr>
        <p:spPr/>
        <p:txBody>
          <a:bodyPr/>
          <a:lstStyle/>
          <a:p>
            <a:fld id="{D4FEC1CA-6107-1B42-A4EF-0B63F83DF7B6}" type="slidenum">
              <a:rPr lang="en-US" smtClean="0"/>
              <a:t>‹#›</a:t>
            </a:fld>
            <a:endParaRPr lang="en-US"/>
          </a:p>
        </p:txBody>
      </p:sp>
    </p:spTree>
    <p:extLst>
      <p:ext uri="{BB962C8B-B14F-4D97-AF65-F5344CB8AC3E}">
        <p14:creationId xmlns:p14="http://schemas.microsoft.com/office/powerpoint/2010/main" val="1088389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1F2A9-D1E1-F49C-E098-E4A8B8A7806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E8244C-4D31-0B7D-709F-C5EBB5DBAB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AC9ABE-7B5F-2AA0-C608-357766BCCA04}"/>
              </a:ext>
            </a:extLst>
          </p:cNvPr>
          <p:cNvSpPr>
            <a:spLocks noGrp="1"/>
          </p:cNvSpPr>
          <p:nvPr>
            <p:ph type="dt" sz="half" idx="10"/>
          </p:nvPr>
        </p:nvSpPr>
        <p:spPr/>
        <p:txBody>
          <a:bodyPr/>
          <a:lstStyle/>
          <a:p>
            <a:fld id="{ECE37694-A828-7842-9187-B9F5B5BE11C4}" type="datetimeFigureOut">
              <a:rPr lang="en-US" smtClean="0"/>
              <a:t>7/24/24</a:t>
            </a:fld>
            <a:endParaRPr lang="en-US"/>
          </a:p>
        </p:txBody>
      </p:sp>
      <p:sp>
        <p:nvSpPr>
          <p:cNvPr id="5" name="Footer Placeholder 4">
            <a:extLst>
              <a:ext uri="{FF2B5EF4-FFF2-40B4-BE49-F238E27FC236}">
                <a16:creationId xmlns:a16="http://schemas.microsoft.com/office/drawing/2014/main" id="{A44D4CE0-C64E-4F3B-04DF-051952B896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BC5431-47AC-2E11-A820-48045EA6D4B4}"/>
              </a:ext>
            </a:extLst>
          </p:cNvPr>
          <p:cNvSpPr>
            <a:spLocks noGrp="1"/>
          </p:cNvSpPr>
          <p:nvPr>
            <p:ph type="sldNum" sz="quarter" idx="12"/>
          </p:nvPr>
        </p:nvSpPr>
        <p:spPr/>
        <p:txBody>
          <a:bodyPr/>
          <a:lstStyle/>
          <a:p>
            <a:fld id="{D4FEC1CA-6107-1B42-A4EF-0B63F83DF7B6}" type="slidenum">
              <a:rPr lang="en-US" smtClean="0"/>
              <a:t>‹#›</a:t>
            </a:fld>
            <a:endParaRPr lang="en-US"/>
          </a:p>
        </p:txBody>
      </p:sp>
    </p:spTree>
    <p:extLst>
      <p:ext uri="{BB962C8B-B14F-4D97-AF65-F5344CB8AC3E}">
        <p14:creationId xmlns:p14="http://schemas.microsoft.com/office/powerpoint/2010/main" val="42703208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6A226-8C62-FCE2-63FC-8CE94656CEF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AA30A73-96B2-BDC2-A9E3-DB708B1A2DB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BC7432D-4C94-7C88-B3FF-1AD32032CF06}"/>
              </a:ext>
            </a:extLst>
          </p:cNvPr>
          <p:cNvSpPr>
            <a:spLocks noGrp="1"/>
          </p:cNvSpPr>
          <p:nvPr>
            <p:ph type="dt" sz="half" idx="10"/>
          </p:nvPr>
        </p:nvSpPr>
        <p:spPr/>
        <p:txBody>
          <a:bodyPr/>
          <a:lstStyle/>
          <a:p>
            <a:fld id="{ECE37694-A828-7842-9187-B9F5B5BE11C4}" type="datetimeFigureOut">
              <a:rPr lang="en-US" smtClean="0"/>
              <a:t>7/24/24</a:t>
            </a:fld>
            <a:endParaRPr lang="en-US"/>
          </a:p>
        </p:txBody>
      </p:sp>
      <p:sp>
        <p:nvSpPr>
          <p:cNvPr id="5" name="Footer Placeholder 4">
            <a:extLst>
              <a:ext uri="{FF2B5EF4-FFF2-40B4-BE49-F238E27FC236}">
                <a16:creationId xmlns:a16="http://schemas.microsoft.com/office/drawing/2014/main" id="{0A00D4F3-0EE2-E41E-2E89-680789DE20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02C5FD-0CAE-A585-5BDD-792EA7FA94AA}"/>
              </a:ext>
            </a:extLst>
          </p:cNvPr>
          <p:cNvSpPr>
            <a:spLocks noGrp="1"/>
          </p:cNvSpPr>
          <p:nvPr>
            <p:ph type="sldNum" sz="quarter" idx="12"/>
          </p:nvPr>
        </p:nvSpPr>
        <p:spPr/>
        <p:txBody>
          <a:bodyPr/>
          <a:lstStyle/>
          <a:p>
            <a:fld id="{D4FEC1CA-6107-1B42-A4EF-0B63F83DF7B6}" type="slidenum">
              <a:rPr lang="en-US" smtClean="0"/>
              <a:t>‹#›</a:t>
            </a:fld>
            <a:endParaRPr lang="en-US"/>
          </a:p>
        </p:txBody>
      </p:sp>
    </p:spTree>
    <p:extLst>
      <p:ext uri="{BB962C8B-B14F-4D97-AF65-F5344CB8AC3E}">
        <p14:creationId xmlns:p14="http://schemas.microsoft.com/office/powerpoint/2010/main" val="30532056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8D18E0-00E5-F656-6074-75E7B33B6E9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C15C102-641A-BFE8-7EB1-8C05D8F3211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C6471E8-FB83-325B-6F57-AFFAFBB2083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1DAB40F-9EAA-AF11-12FD-D2F746942016}"/>
              </a:ext>
            </a:extLst>
          </p:cNvPr>
          <p:cNvSpPr>
            <a:spLocks noGrp="1"/>
          </p:cNvSpPr>
          <p:nvPr>
            <p:ph type="dt" sz="half" idx="10"/>
          </p:nvPr>
        </p:nvSpPr>
        <p:spPr/>
        <p:txBody>
          <a:bodyPr/>
          <a:lstStyle/>
          <a:p>
            <a:fld id="{ECE37694-A828-7842-9187-B9F5B5BE11C4}" type="datetimeFigureOut">
              <a:rPr lang="en-US" smtClean="0"/>
              <a:t>7/24/24</a:t>
            </a:fld>
            <a:endParaRPr lang="en-US"/>
          </a:p>
        </p:txBody>
      </p:sp>
      <p:sp>
        <p:nvSpPr>
          <p:cNvPr id="6" name="Footer Placeholder 5">
            <a:extLst>
              <a:ext uri="{FF2B5EF4-FFF2-40B4-BE49-F238E27FC236}">
                <a16:creationId xmlns:a16="http://schemas.microsoft.com/office/drawing/2014/main" id="{C79C73DD-B9D6-5B4C-69CC-6EC5F9237E9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ADDC55-8EB0-2905-8EAB-D4D182D84100}"/>
              </a:ext>
            </a:extLst>
          </p:cNvPr>
          <p:cNvSpPr>
            <a:spLocks noGrp="1"/>
          </p:cNvSpPr>
          <p:nvPr>
            <p:ph type="sldNum" sz="quarter" idx="12"/>
          </p:nvPr>
        </p:nvSpPr>
        <p:spPr/>
        <p:txBody>
          <a:bodyPr/>
          <a:lstStyle/>
          <a:p>
            <a:fld id="{D4FEC1CA-6107-1B42-A4EF-0B63F83DF7B6}" type="slidenum">
              <a:rPr lang="en-US" smtClean="0"/>
              <a:t>‹#›</a:t>
            </a:fld>
            <a:endParaRPr lang="en-US"/>
          </a:p>
        </p:txBody>
      </p:sp>
    </p:spTree>
    <p:extLst>
      <p:ext uri="{BB962C8B-B14F-4D97-AF65-F5344CB8AC3E}">
        <p14:creationId xmlns:p14="http://schemas.microsoft.com/office/powerpoint/2010/main" val="5246386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4C0F5-308F-7BC4-C430-FEC471CCEE1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907F362-84F8-5381-81A3-6AB259E392F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234B38A-F199-37D6-48A0-9B97FB18539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A3F4F5-0700-74C8-3081-E0B813C81F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B900864-6EE9-C6B3-0ADF-7374010C39B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E37B48A-0ED4-AE38-05B8-55A4BDEAECC9}"/>
              </a:ext>
            </a:extLst>
          </p:cNvPr>
          <p:cNvSpPr>
            <a:spLocks noGrp="1"/>
          </p:cNvSpPr>
          <p:nvPr>
            <p:ph type="dt" sz="half" idx="10"/>
          </p:nvPr>
        </p:nvSpPr>
        <p:spPr/>
        <p:txBody>
          <a:bodyPr/>
          <a:lstStyle/>
          <a:p>
            <a:fld id="{ECE37694-A828-7842-9187-B9F5B5BE11C4}" type="datetimeFigureOut">
              <a:rPr lang="en-US" smtClean="0"/>
              <a:t>7/24/24</a:t>
            </a:fld>
            <a:endParaRPr lang="en-US"/>
          </a:p>
        </p:txBody>
      </p:sp>
      <p:sp>
        <p:nvSpPr>
          <p:cNvPr id="8" name="Footer Placeholder 7">
            <a:extLst>
              <a:ext uri="{FF2B5EF4-FFF2-40B4-BE49-F238E27FC236}">
                <a16:creationId xmlns:a16="http://schemas.microsoft.com/office/drawing/2014/main" id="{151CB025-3E9A-587F-2710-7F06976737C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966FC5A-1FA1-72F8-B098-A3CCCF53C13D}"/>
              </a:ext>
            </a:extLst>
          </p:cNvPr>
          <p:cNvSpPr>
            <a:spLocks noGrp="1"/>
          </p:cNvSpPr>
          <p:nvPr>
            <p:ph type="sldNum" sz="quarter" idx="12"/>
          </p:nvPr>
        </p:nvSpPr>
        <p:spPr/>
        <p:txBody>
          <a:bodyPr/>
          <a:lstStyle/>
          <a:p>
            <a:fld id="{D4FEC1CA-6107-1B42-A4EF-0B63F83DF7B6}" type="slidenum">
              <a:rPr lang="en-US" smtClean="0"/>
              <a:t>‹#›</a:t>
            </a:fld>
            <a:endParaRPr lang="en-US"/>
          </a:p>
        </p:txBody>
      </p:sp>
    </p:spTree>
    <p:extLst>
      <p:ext uri="{BB962C8B-B14F-4D97-AF65-F5344CB8AC3E}">
        <p14:creationId xmlns:p14="http://schemas.microsoft.com/office/powerpoint/2010/main" val="558939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5ACCA-BFD9-2E0D-5D88-BB90C9EEE44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F9350D6-5BB2-C411-DB23-B1F451B492BC}"/>
              </a:ext>
            </a:extLst>
          </p:cNvPr>
          <p:cNvSpPr>
            <a:spLocks noGrp="1"/>
          </p:cNvSpPr>
          <p:nvPr>
            <p:ph type="dt" sz="half" idx="10"/>
          </p:nvPr>
        </p:nvSpPr>
        <p:spPr/>
        <p:txBody>
          <a:bodyPr/>
          <a:lstStyle/>
          <a:p>
            <a:fld id="{ECE37694-A828-7842-9187-B9F5B5BE11C4}" type="datetimeFigureOut">
              <a:rPr lang="en-US" smtClean="0"/>
              <a:t>7/24/24</a:t>
            </a:fld>
            <a:endParaRPr lang="en-US"/>
          </a:p>
        </p:txBody>
      </p:sp>
      <p:sp>
        <p:nvSpPr>
          <p:cNvPr id="4" name="Footer Placeholder 3">
            <a:extLst>
              <a:ext uri="{FF2B5EF4-FFF2-40B4-BE49-F238E27FC236}">
                <a16:creationId xmlns:a16="http://schemas.microsoft.com/office/drawing/2014/main" id="{0C5F048C-7A2D-CEDC-1090-AFC5CDFB984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BF463B1-D8CF-52BD-93E0-01AF0E2A9550}"/>
              </a:ext>
            </a:extLst>
          </p:cNvPr>
          <p:cNvSpPr>
            <a:spLocks noGrp="1"/>
          </p:cNvSpPr>
          <p:nvPr>
            <p:ph type="sldNum" sz="quarter" idx="12"/>
          </p:nvPr>
        </p:nvSpPr>
        <p:spPr/>
        <p:txBody>
          <a:bodyPr/>
          <a:lstStyle/>
          <a:p>
            <a:fld id="{D4FEC1CA-6107-1B42-A4EF-0B63F83DF7B6}" type="slidenum">
              <a:rPr lang="en-US" smtClean="0"/>
              <a:t>‹#›</a:t>
            </a:fld>
            <a:endParaRPr lang="en-US"/>
          </a:p>
        </p:txBody>
      </p:sp>
    </p:spTree>
    <p:extLst>
      <p:ext uri="{BB962C8B-B14F-4D97-AF65-F5344CB8AC3E}">
        <p14:creationId xmlns:p14="http://schemas.microsoft.com/office/powerpoint/2010/main" val="5272945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02D86B-28D6-60C4-54D9-850F1C09BCC3}"/>
              </a:ext>
            </a:extLst>
          </p:cNvPr>
          <p:cNvSpPr>
            <a:spLocks noGrp="1"/>
          </p:cNvSpPr>
          <p:nvPr>
            <p:ph type="dt" sz="half" idx="10"/>
          </p:nvPr>
        </p:nvSpPr>
        <p:spPr/>
        <p:txBody>
          <a:bodyPr/>
          <a:lstStyle/>
          <a:p>
            <a:fld id="{ECE37694-A828-7842-9187-B9F5B5BE11C4}" type="datetimeFigureOut">
              <a:rPr lang="en-US" smtClean="0"/>
              <a:t>7/24/24</a:t>
            </a:fld>
            <a:endParaRPr lang="en-US"/>
          </a:p>
        </p:txBody>
      </p:sp>
      <p:sp>
        <p:nvSpPr>
          <p:cNvPr id="3" name="Footer Placeholder 2">
            <a:extLst>
              <a:ext uri="{FF2B5EF4-FFF2-40B4-BE49-F238E27FC236}">
                <a16:creationId xmlns:a16="http://schemas.microsoft.com/office/drawing/2014/main" id="{42440CAF-88CA-3A72-2B6B-E67D18BEE07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0CBBCCF-2F36-A228-2345-C734CB424411}"/>
              </a:ext>
            </a:extLst>
          </p:cNvPr>
          <p:cNvSpPr>
            <a:spLocks noGrp="1"/>
          </p:cNvSpPr>
          <p:nvPr>
            <p:ph type="sldNum" sz="quarter" idx="12"/>
          </p:nvPr>
        </p:nvSpPr>
        <p:spPr/>
        <p:txBody>
          <a:bodyPr/>
          <a:lstStyle/>
          <a:p>
            <a:fld id="{D4FEC1CA-6107-1B42-A4EF-0B63F83DF7B6}" type="slidenum">
              <a:rPr lang="en-US" smtClean="0"/>
              <a:t>‹#›</a:t>
            </a:fld>
            <a:endParaRPr lang="en-US"/>
          </a:p>
        </p:txBody>
      </p:sp>
    </p:spTree>
    <p:extLst>
      <p:ext uri="{BB962C8B-B14F-4D97-AF65-F5344CB8AC3E}">
        <p14:creationId xmlns:p14="http://schemas.microsoft.com/office/powerpoint/2010/main" val="3403300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5E587-88CD-638A-5E39-23DB142E98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D6659F1-FB4A-1AA4-12EC-DC87A325DEE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E143704-41AD-C83B-D0F4-F287E9A9F1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975C9C-E220-DDD5-96ED-46EF45234294}"/>
              </a:ext>
            </a:extLst>
          </p:cNvPr>
          <p:cNvSpPr>
            <a:spLocks noGrp="1"/>
          </p:cNvSpPr>
          <p:nvPr>
            <p:ph type="dt" sz="half" idx="10"/>
          </p:nvPr>
        </p:nvSpPr>
        <p:spPr/>
        <p:txBody>
          <a:bodyPr/>
          <a:lstStyle/>
          <a:p>
            <a:fld id="{ECE37694-A828-7842-9187-B9F5B5BE11C4}" type="datetimeFigureOut">
              <a:rPr lang="en-US" smtClean="0"/>
              <a:t>7/24/24</a:t>
            </a:fld>
            <a:endParaRPr lang="en-US"/>
          </a:p>
        </p:txBody>
      </p:sp>
      <p:sp>
        <p:nvSpPr>
          <p:cNvPr id="6" name="Footer Placeholder 5">
            <a:extLst>
              <a:ext uri="{FF2B5EF4-FFF2-40B4-BE49-F238E27FC236}">
                <a16:creationId xmlns:a16="http://schemas.microsoft.com/office/drawing/2014/main" id="{BB8EADC5-D0D5-929F-84F1-969A8E1EF7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7379E4-8915-8415-A045-662DA32B702E}"/>
              </a:ext>
            </a:extLst>
          </p:cNvPr>
          <p:cNvSpPr>
            <a:spLocks noGrp="1"/>
          </p:cNvSpPr>
          <p:nvPr>
            <p:ph type="sldNum" sz="quarter" idx="12"/>
          </p:nvPr>
        </p:nvSpPr>
        <p:spPr/>
        <p:txBody>
          <a:bodyPr/>
          <a:lstStyle/>
          <a:p>
            <a:fld id="{D4FEC1CA-6107-1B42-A4EF-0B63F83DF7B6}" type="slidenum">
              <a:rPr lang="en-US" smtClean="0"/>
              <a:t>‹#›</a:t>
            </a:fld>
            <a:endParaRPr lang="en-US"/>
          </a:p>
        </p:txBody>
      </p:sp>
    </p:spTree>
    <p:extLst>
      <p:ext uri="{BB962C8B-B14F-4D97-AF65-F5344CB8AC3E}">
        <p14:creationId xmlns:p14="http://schemas.microsoft.com/office/powerpoint/2010/main" val="30209933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197F1-C013-429F-3DF4-A1398385AD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7D65E5B-5003-7810-DC6C-F22BF520F64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482DFD6-A809-34D2-7364-5CEC851BD58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54E0A0-913F-68CC-B737-55AEA869DACB}"/>
              </a:ext>
            </a:extLst>
          </p:cNvPr>
          <p:cNvSpPr>
            <a:spLocks noGrp="1"/>
          </p:cNvSpPr>
          <p:nvPr>
            <p:ph type="dt" sz="half" idx="10"/>
          </p:nvPr>
        </p:nvSpPr>
        <p:spPr/>
        <p:txBody>
          <a:bodyPr/>
          <a:lstStyle/>
          <a:p>
            <a:fld id="{ECE37694-A828-7842-9187-B9F5B5BE11C4}" type="datetimeFigureOut">
              <a:rPr lang="en-US" smtClean="0"/>
              <a:t>7/24/24</a:t>
            </a:fld>
            <a:endParaRPr lang="en-US"/>
          </a:p>
        </p:txBody>
      </p:sp>
      <p:sp>
        <p:nvSpPr>
          <p:cNvPr id="6" name="Footer Placeholder 5">
            <a:extLst>
              <a:ext uri="{FF2B5EF4-FFF2-40B4-BE49-F238E27FC236}">
                <a16:creationId xmlns:a16="http://schemas.microsoft.com/office/drawing/2014/main" id="{98010FAF-200B-5191-C385-FDEB3F205A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59E004-4A3B-56B6-2585-A08950C86639}"/>
              </a:ext>
            </a:extLst>
          </p:cNvPr>
          <p:cNvSpPr>
            <a:spLocks noGrp="1"/>
          </p:cNvSpPr>
          <p:nvPr>
            <p:ph type="sldNum" sz="quarter" idx="12"/>
          </p:nvPr>
        </p:nvSpPr>
        <p:spPr/>
        <p:txBody>
          <a:bodyPr/>
          <a:lstStyle/>
          <a:p>
            <a:fld id="{D4FEC1CA-6107-1B42-A4EF-0B63F83DF7B6}" type="slidenum">
              <a:rPr lang="en-US" smtClean="0"/>
              <a:t>‹#›</a:t>
            </a:fld>
            <a:endParaRPr lang="en-US"/>
          </a:p>
        </p:txBody>
      </p:sp>
    </p:spTree>
    <p:extLst>
      <p:ext uri="{BB962C8B-B14F-4D97-AF65-F5344CB8AC3E}">
        <p14:creationId xmlns:p14="http://schemas.microsoft.com/office/powerpoint/2010/main" val="28970021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D06034D-DEC7-526B-4466-9F16043AF7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24A4FF9-0D8E-BC51-7E73-88938BD2295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A9DB3A-5453-CB86-F819-F802BE7DA20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E37694-A828-7842-9187-B9F5B5BE11C4}" type="datetimeFigureOut">
              <a:rPr lang="en-US" smtClean="0"/>
              <a:t>7/24/24</a:t>
            </a:fld>
            <a:endParaRPr lang="en-US"/>
          </a:p>
        </p:txBody>
      </p:sp>
      <p:sp>
        <p:nvSpPr>
          <p:cNvPr id="5" name="Footer Placeholder 4">
            <a:extLst>
              <a:ext uri="{FF2B5EF4-FFF2-40B4-BE49-F238E27FC236}">
                <a16:creationId xmlns:a16="http://schemas.microsoft.com/office/drawing/2014/main" id="{7FAEABCD-945F-3B69-EE3C-82E1AE93F55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68D5010-BFBA-8BC4-8FA0-1B0EB148C59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FEC1CA-6107-1B42-A4EF-0B63F83DF7B6}" type="slidenum">
              <a:rPr lang="en-US" smtClean="0"/>
              <a:t>‹#›</a:t>
            </a:fld>
            <a:endParaRPr lang="en-US"/>
          </a:p>
        </p:txBody>
      </p:sp>
    </p:spTree>
    <p:extLst>
      <p:ext uri="{BB962C8B-B14F-4D97-AF65-F5344CB8AC3E}">
        <p14:creationId xmlns:p14="http://schemas.microsoft.com/office/powerpoint/2010/main" val="15747797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SV"/>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hyperlink" Target="https://www.kaggle.com/datasets/ajaypalsinghlo/world-happiness-report-2022" TargetMode="External"/><Relationship Id="rId5" Type="http://schemas.openxmlformats.org/officeDocument/2006/relationships/hyperlink" Target="https://www.kaggle.com/datasets/yusufglcan/country-data" TargetMode="External"/><Relationship Id="rId4" Type="http://schemas.openxmlformats.org/officeDocument/2006/relationships/hyperlink" Target="https://www.kaggle.com/datasets/joebeachcapital/world-population-by-country-2023"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image" Target="../media/image10.jp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5877ED-DEFB-A4B8-47BD-7C332D7EC1EA}"/>
              </a:ext>
            </a:extLst>
          </p:cNvPr>
          <p:cNvSpPr/>
          <p:nvPr/>
        </p:nvSpPr>
        <p:spPr>
          <a:xfrm>
            <a:off x="-490152" y="-413952"/>
            <a:ext cx="13172303" cy="7685903"/>
          </a:xfrm>
          <a:prstGeom prst="rect">
            <a:avLst/>
          </a:prstGeom>
          <a:solidFill>
            <a:schemeClr val="tx1">
              <a:alpha val="34933"/>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49394FE4-7A8D-2222-3160-647F6769B8C5}"/>
              </a:ext>
            </a:extLst>
          </p:cNvPr>
          <p:cNvSpPr txBox="1"/>
          <p:nvPr/>
        </p:nvSpPr>
        <p:spPr>
          <a:xfrm>
            <a:off x="3070222" y="4245270"/>
            <a:ext cx="6352073" cy="1631216"/>
          </a:xfrm>
          <a:prstGeom prst="rect">
            <a:avLst/>
          </a:prstGeom>
          <a:noFill/>
        </p:spPr>
        <p:txBody>
          <a:bodyPr wrap="square" rtlCol="0">
            <a:spAutoFit/>
          </a:bodyPr>
          <a:lstStyle/>
          <a:p>
            <a:pPr algn="ctr"/>
            <a:r>
              <a:rPr lang="en-US" sz="5000" dirty="0">
                <a:solidFill>
                  <a:srgbClr val="FFC000"/>
                </a:solidFill>
                <a:latin typeface="Lobster" pitchFamily="2" charset="77"/>
              </a:rPr>
              <a:t>GDP, GDP PER CAPITA &amp; HAPPINESS SCORE </a:t>
            </a:r>
          </a:p>
        </p:txBody>
      </p:sp>
      <p:sp>
        <p:nvSpPr>
          <p:cNvPr id="15" name="Rectangle 14">
            <a:extLst>
              <a:ext uri="{FF2B5EF4-FFF2-40B4-BE49-F238E27FC236}">
                <a16:creationId xmlns:a16="http://schemas.microsoft.com/office/drawing/2014/main" id="{289E608D-B157-48B3-8632-AD24A66B80E9}"/>
              </a:ext>
            </a:extLst>
          </p:cNvPr>
          <p:cNvSpPr/>
          <p:nvPr/>
        </p:nvSpPr>
        <p:spPr>
          <a:xfrm>
            <a:off x="9766852" y="4848088"/>
            <a:ext cx="1400920" cy="102038"/>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073A965B-01AE-E2DA-7312-961F9B1F54E6}"/>
              </a:ext>
            </a:extLst>
          </p:cNvPr>
          <p:cNvGrpSpPr/>
          <p:nvPr/>
        </p:nvGrpSpPr>
        <p:grpSpPr>
          <a:xfrm>
            <a:off x="11286205" y="1610431"/>
            <a:ext cx="499554" cy="728670"/>
            <a:chOff x="10981334" y="2023785"/>
            <a:chExt cx="499554" cy="728670"/>
          </a:xfrm>
          <a:solidFill>
            <a:srgbClr val="23345A"/>
          </a:solidFill>
        </p:grpSpPr>
        <p:sp>
          <p:nvSpPr>
            <p:cNvPr id="19" name="Graphic 17">
              <a:extLst>
                <a:ext uri="{FF2B5EF4-FFF2-40B4-BE49-F238E27FC236}">
                  <a16:creationId xmlns:a16="http://schemas.microsoft.com/office/drawing/2014/main" id="{8F8626FB-769F-8FCC-BEB7-D838746F617B}"/>
                </a:ext>
              </a:extLst>
            </p:cNvPr>
            <p:cNvSpPr/>
            <p:nvPr/>
          </p:nvSpPr>
          <p:spPr>
            <a:xfrm rot="1548249">
              <a:off x="10981334" y="2023785"/>
              <a:ext cx="415698" cy="639368"/>
            </a:xfrm>
            <a:custGeom>
              <a:avLst/>
              <a:gdLst>
                <a:gd name="connsiteX0" fmla="*/ 565275 w 1858828"/>
                <a:gd name="connsiteY0" fmla="*/ 2790338 h 2858988"/>
                <a:gd name="connsiteX1" fmla="*/ 44573 w 1858828"/>
                <a:gd name="connsiteY1" fmla="*/ 1749555 h 2858988"/>
                <a:gd name="connsiteX2" fmla="*/ 182712 w 1858828"/>
                <a:gd name="connsiteY2" fmla="*/ 610306 h 2858988"/>
                <a:gd name="connsiteX3" fmla="*/ 1124565 w 1858828"/>
                <a:gd name="connsiteY3" fmla="*/ 611 h 2858988"/>
                <a:gd name="connsiteX4" fmla="*/ 1802559 w 1858828"/>
                <a:gd name="connsiteY4" fmla="*/ 354691 h 2858988"/>
                <a:gd name="connsiteX5" fmla="*/ 1744725 w 1858828"/>
                <a:gd name="connsiteY5" fmla="*/ 1029429 h 2858988"/>
                <a:gd name="connsiteX6" fmla="*/ 1304706 w 1858828"/>
                <a:gd name="connsiteY6" fmla="*/ 1575791 h 2858988"/>
                <a:gd name="connsiteX7" fmla="*/ 648614 w 1858828"/>
                <a:gd name="connsiteY7" fmla="*/ 2858989 h 2858988"/>
                <a:gd name="connsiteX8" fmla="*/ 528773 w 1858828"/>
                <a:gd name="connsiteY8" fmla="*/ 2740582 h 2858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8828" h="2858988">
                  <a:moveTo>
                    <a:pt x="565275" y="2790338"/>
                  </a:moveTo>
                  <a:cubicBezTo>
                    <a:pt x="325782" y="2481360"/>
                    <a:pt x="129903" y="2131267"/>
                    <a:pt x="44573" y="1749555"/>
                  </a:cubicBezTo>
                  <a:cubicBezTo>
                    <a:pt x="-40757" y="1367748"/>
                    <a:pt x="-8237" y="951568"/>
                    <a:pt x="182712" y="610306"/>
                  </a:cubicBezTo>
                  <a:cubicBezTo>
                    <a:pt x="373662" y="269044"/>
                    <a:pt x="734228" y="15518"/>
                    <a:pt x="1124565" y="611"/>
                  </a:cubicBezTo>
                  <a:cubicBezTo>
                    <a:pt x="1394113" y="-9739"/>
                    <a:pt x="1684899" y="111611"/>
                    <a:pt x="1802559" y="354691"/>
                  </a:cubicBezTo>
                  <a:cubicBezTo>
                    <a:pt x="1904671" y="565773"/>
                    <a:pt x="1857265" y="823666"/>
                    <a:pt x="1744725" y="1029429"/>
                  </a:cubicBezTo>
                  <a:cubicBezTo>
                    <a:pt x="1632184" y="1235193"/>
                    <a:pt x="1462093" y="1402026"/>
                    <a:pt x="1304706" y="1575791"/>
                  </a:cubicBezTo>
                  <a:cubicBezTo>
                    <a:pt x="976186" y="1938512"/>
                    <a:pt x="684263" y="2370549"/>
                    <a:pt x="648614" y="2858989"/>
                  </a:cubicBezTo>
                  <a:cubicBezTo>
                    <a:pt x="608698" y="2819488"/>
                    <a:pt x="568688" y="2780083"/>
                    <a:pt x="528773" y="2740582"/>
                  </a:cubicBezTo>
                </a:path>
              </a:pathLst>
            </a:custGeom>
            <a:grpFill/>
            <a:ln w="9481" cap="flat">
              <a:noFill/>
              <a:prstDash val="solid"/>
              <a:miter/>
            </a:ln>
          </p:spPr>
          <p:txBody>
            <a:bodyPr rtlCol="0" anchor="ctr"/>
            <a:lstStyle/>
            <a:p>
              <a:endParaRPr lang="en-US"/>
            </a:p>
          </p:txBody>
        </p:sp>
        <p:sp>
          <p:nvSpPr>
            <p:cNvPr id="20" name="Graphic 17">
              <a:extLst>
                <a:ext uri="{FF2B5EF4-FFF2-40B4-BE49-F238E27FC236}">
                  <a16:creationId xmlns:a16="http://schemas.microsoft.com/office/drawing/2014/main" id="{13DFB8FA-F976-D914-3EEA-6456BAE61424}"/>
                </a:ext>
              </a:extLst>
            </p:cNvPr>
            <p:cNvSpPr/>
            <p:nvPr/>
          </p:nvSpPr>
          <p:spPr>
            <a:xfrm rot="3900084">
              <a:off x="11122306" y="2393872"/>
              <a:ext cx="264076" cy="453089"/>
            </a:xfrm>
            <a:custGeom>
              <a:avLst/>
              <a:gdLst>
                <a:gd name="connsiteX0" fmla="*/ 565275 w 1858828"/>
                <a:gd name="connsiteY0" fmla="*/ 2790338 h 2858988"/>
                <a:gd name="connsiteX1" fmla="*/ 44573 w 1858828"/>
                <a:gd name="connsiteY1" fmla="*/ 1749555 h 2858988"/>
                <a:gd name="connsiteX2" fmla="*/ 182712 w 1858828"/>
                <a:gd name="connsiteY2" fmla="*/ 610306 h 2858988"/>
                <a:gd name="connsiteX3" fmla="*/ 1124565 w 1858828"/>
                <a:gd name="connsiteY3" fmla="*/ 611 h 2858988"/>
                <a:gd name="connsiteX4" fmla="*/ 1802559 w 1858828"/>
                <a:gd name="connsiteY4" fmla="*/ 354691 h 2858988"/>
                <a:gd name="connsiteX5" fmla="*/ 1744725 w 1858828"/>
                <a:gd name="connsiteY5" fmla="*/ 1029429 h 2858988"/>
                <a:gd name="connsiteX6" fmla="*/ 1304706 w 1858828"/>
                <a:gd name="connsiteY6" fmla="*/ 1575791 h 2858988"/>
                <a:gd name="connsiteX7" fmla="*/ 648614 w 1858828"/>
                <a:gd name="connsiteY7" fmla="*/ 2858989 h 2858988"/>
                <a:gd name="connsiteX8" fmla="*/ 528773 w 1858828"/>
                <a:gd name="connsiteY8" fmla="*/ 2740582 h 2858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8828" h="2858988">
                  <a:moveTo>
                    <a:pt x="565275" y="2790338"/>
                  </a:moveTo>
                  <a:cubicBezTo>
                    <a:pt x="325782" y="2481360"/>
                    <a:pt x="129903" y="2131267"/>
                    <a:pt x="44573" y="1749555"/>
                  </a:cubicBezTo>
                  <a:cubicBezTo>
                    <a:pt x="-40757" y="1367748"/>
                    <a:pt x="-8237" y="951568"/>
                    <a:pt x="182712" y="610306"/>
                  </a:cubicBezTo>
                  <a:cubicBezTo>
                    <a:pt x="373662" y="269044"/>
                    <a:pt x="734228" y="15518"/>
                    <a:pt x="1124565" y="611"/>
                  </a:cubicBezTo>
                  <a:cubicBezTo>
                    <a:pt x="1394113" y="-9739"/>
                    <a:pt x="1684899" y="111611"/>
                    <a:pt x="1802559" y="354691"/>
                  </a:cubicBezTo>
                  <a:cubicBezTo>
                    <a:pt x="1904671" y="565773"/>
                    <a:pt x="1857265" y="823666"/>
                    <a:pt x="1744725" y="1029429"/>
                  </a:cubicBezTo>
                  <a:cubicBezTo>
                    <a:pt x="1632184" y="1235193"/>
                    <a:pt x="1462093" y="1402026"/>
                    <a:pt x="1304706" y="1575791"/>
                  </a:cubicBezTo>
                  <a:cubicBezTo>
                    <a:pt x="976186" y="1938512"/>
                    <a:pt x="684263" y="2370549"/>
                    <a:pt x="648614" y="2858989"/>
                  </a:cubicBezTo>
                  <a:cubicBezTo>
                    <a:pt x="608698" y="2819488"/>
                    <a:pt x="568688" y="2780083"/>
                    <a:pt x="528773" y="2740582"/>
                  </a:cubicBezTo>
                </a:path>
              </a:pathLst>
            </a:custGeom>
            <a:grpFill/>
            <a:ln w="9481" cap="flat">
              <a:noFill/>
              <a:prstDash val="solid"/>
              <a:miter/>
            </a:ln>
          </p:spPr>
          <p:txBody>
            <a:bodyPr rtlCol="0" anchor="ctr"/>
            <a:lstStyle/>
            <a:p>
              <a:endParaRPr lang="en-US"/>
            </a:p>
          </p:txBody>
        </p:sp>
      </p:grpSp>
      <p:grpSp>
        <p:nvGrpSpPr>
          <p:cNvPr id="17" name="Group 16">
            <a:extLst>
              <a:ext uri="{FF2B5EF4-FFF2-40B4-BE49-F238E27FC236}">
                <a16:creationId xmlns:a16="http://schemas.microsoft.com/office/drawing/2014/main" id="{DEA745C6-51C1-8BBA-C576-D4AE745DD053}"/>
              </a:ext>
            </a:extLst>
          </p:cNvPr>
          <p:cNvGrpSpPr/>
          <p:nvPr/>
        </p:nvGrpSpPr>
        <p:grpSpPr>
          <a:xfrm>
            <a:off x="584233" y="3859676"/>
            <a:ext cx="518111" cy="769770"/>
            <a:chOff x="882146" y="3807928"/>
            <a:chExt cx="518111" cy="769770"/>
          </a:xfrm>
          <a:solidFill>
            <a:srgbClr val="23345A"/>
          </a:solidFill>
        </p:grpSpPr>
        <p:sp>
          <p:nvSpPr>
            <p:cNvPr id="21" name="Graphic 17">
              <a:extLst>
                <a:ext uri="{FF2B5EF4-FFF2-40B4-BE49-F238E27FC236}">
                  <a16:creationId xmlns:a16="http://schemas.microsoft.com/office/drawing/2014/main" id="{6B14F70E-3723-2748-34F8-6F0D9E297B43}"/>
                </a:ext>
              </a:extLst>
            </p:cNvPr>
            <p:cNvSpPr/>
            <p:nvPr/>
          </p:nvSpPr>
          <p:spPr>
            <a:xfrm rot="12377315">
              <a:off x="984559" y="3938330"/>
              <a:ext cx="415698" cy="639368"/>
            </a:xfrm>
            <a:custGeom>
              <a:avLst/>
              <a:gdLst>
                <a:gd name="connsiteX0" fmla="*/ 565275 w 1858828"/>
                <a:gd name="connsiteY0" fmla="*/ 2790338 h 2858988"/>
                <a:gd name="connsiteX1" fmla="*/ 44573 w 1858828"/>
                <a:gd name="connsiteY1" fmla="*/ 1749555 h 2858988"/>
                <a:gd name="connsiteX2" fmla="*/ 182712 w 1858828"/>
                <a:gd name="connsiteY2" fmla="*/ 610306 h 2858988"/>
                <a:gd name="connsiteX3" fmla="*/ 1124565 w 1858828"/>
                <a:gd name="connsiteY3" fmla="*/ 611 h 2858988"/>
                <a:gd name="connsiteX4" fmla="*/ 1802559 w 1858828"/>
                <a:gd name="connsiteY4" fmla="*/ 354691 h 2858988"/>
                <a:gd name="connsiteX5" fmla="*/ 1744725 w 1858828"/>
                <a:gd name="connsiteY5" fmla="*/ 1029429 h 2858988"/>
                <a:gd name="connsiteX6" fmla="*/ 1304706 w 1858828"/>
                <a:gd name="connsiteY6" fmla="*/ 1575791 h 2858988"/>
                <a:gd name="connsiteX7" fmla="*/ 648614 w 1858828"/>
                <a:gd name="connsiteY7" fmla="*/ 2858989 h 2858988"/>
                <a:gd name="connsiteX8" fmla="*/ 528773 w 1858828"/>
                <a:gd name="connsiteY8" fmla="*/ 2740582 h 2858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8828" h="2858988">
                  <a:moveTo>
                    <a:pt x="565275" y="2790338"/>
                  </a:moveTo>
                  <a:cubicBezTo>
                    <a:pt x="325782" y="2481360"/>
                    <a:pt x="129903" y="2131267"/>
                    <a:pt x="44573" y="1749555"/>
                  </a:cubicBezTo>
                  <a:cubicBezTo>
                    <a:pt x="-40757" y="1367748"/>
                    <a:pt x="-8237" y="951568"/>
                    <a:pt x="182712" y="610306"/>
                  </a:cubicBezTo>
                  <a:cubicBezTo>
                    <a:pt x="373662" y="269044"/>
                    <a:pt x="734228" y="15518"/>
                    <a:pt x="1124565" y="611"/>
                  </a:cubicBezTo>
                  <a:cubicBezTo>
                    <a:pt x="1394113" y="-9739"/>
                    <a:pt x="1684899" y="111611"/>
                    <a:pt x="1802559" y="354691"/>
                  </a:cubicBezTo>
                  <a:cubicBezTo>
                    <a:pt x="1904671" y="565773"/>
                    <a:pt x="1857265" y="823666"/>
                    <a:pt x="1744725" y="1029429"/>
                  </a:cubicBezTo>
                  <a:cubicBezTo>
                    <a:pt x="1632184" y="1235193"/>
                    <a:pt x="1462093" y="1402026"/>
                    <a:pt x="1304706" y="1575791"/>
                  </a:cubicBezTo>
                  <a:cubicBezTo>
                    <a:pt x="976186" y="1938512"/>
                    <a:pt x="684263" y="2370549"/>
                    <a:pt x="648614" y="2858989"/>
                  </a:cubicBezTo>
                  <a:cubicBezTo>
                    <a:pt x="608698" y="2819488"/>
                    <a:pt x="568688" y="2780083"/>
                    <a:pt x="528773" y="2740582"/>
                  </a:cubicBezTo>
                </a:path>
              </a:pathLst>
            </a:custGeom>
            <a:grpFill/>
            <a:ln w="9481" cap="flat">
              <a:noFill/>
              <a:prstDash val="solid"/>
              <a:miter/>
            </a:ln>
          </p:spPr>
          <p:txBody>
            <a:bodyPr rtlCol="0" anchor="ctr"/>
            <a:lstStyle/>
            <a:p>
              <a:endParaRPr lang="en-US"/>
            </a:p>
          </p:txBody>
        </p:sp>
        <p:sp>
          <p:nvSpPr>
            <p:cNvPr id="22" name="Graphic 17">
              <a:extLst>
                <a:ext uri="{FF2B5EF4-FFF2-40B4-BE49-F238E27FC236}">
                  <a16:creationId xmlns:a16="http://schemas.microsoft.com/office/drawing/2014/main" id="{5F727EDB-3DDB-BD4D-498B-0193D64FD86B}"/>
                </a:ext>
              </a:extLst>
            </p:cNvPr>
            <p:cNvSpPr/>
            <p:nvPr/>
          </p:nvSpPr>
          <p:spPr>
            <a:xfrm rot="15144104">
              <a:off x="976653" y="3713421"/>
              <a:ext cx="264076" cy="453089"/>
            </a:xfrm>
            <a:custGeom>
              <a:avLst/>
              <a:gdLst>
                <a:gd name="connsiteX0" fmla="*/ 565275 w 1858828"/>
                <a:gd name="connsiteY0" fmla="*/ 2790338 h 2858988"/>
                <a:gd name="connsiteX1" fmla="*/ 44573 w 1858828"/>
                <a:gd name="connsiteY1" fmla="*/ 1749555 h 2858988"/>
                <a:gd name="connsiteX2" fmla="*/ 182712 w 1858828"/>
                <a:gd name="connsiteY2" fmla="*/ 610306 h 2858988"/>
                <a:gd name="connsiteX3" fmla="*/ 1124565 w 1858828"/>
                <a:gd name="connsiteY3" fmla="*/ 611 h 2858988"/>
                <a:gd name="connsiteX4" fmla="*/ 1802559 w 1858828"/>
                <a:gd name="connsiteY4" fmla="*/ 354691 h 2858988"/>
                <a:gd name="connsiteX5" fmla="*/ 1744725 w 1858828"/>
                <a:gd name="connsiteY5" fmla="*/ 1029429 h 2858988"/>
                <a:gd name="connsiteX6" fmla="*/ 1304706 w 1858828"/>
                <a:gd name="connsiteY6" fmla="*/ 1575791 h 2858988"/>
                <a:gd name="connsiteX7" fmla="*/ 648614 w 1858828"/>
                <a:gd name="connsiteY7" fmla="*/ 2858989 h 2858988"/>
                <a:gd name="connsiteX8" fmla="*/ 528773 w 1858828"/>
                <a:gd name="connsiteY8" fmla="*/ 2740582 h 2858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8828" h="2858988">
                  <a:moveTo>
                    <a:pt x="565275" y="2790338"/>
                  </a:moveTo>
                  <a:cubicBezTo>
                    <a:pt x="325782" y="2481360"/>
                    <a:pt x="129903" y="2131267"/>
                    <a:pt x="44573" y="1749555"/>
                  </a:cubicBezTo>
                  <a:cubicBezTo>
                    <a:pt x="-40757" y="1367748"/>
                    <a:pt x="-8237" y="951568"/>
                    <a:pt x="182712" y="610306"/>
                  </a:cubicBezTo>
                  <a:cubicBezTo>
                    <a:pt x="373662" y="269044"/>
                    <a:pt x="734228" y="15518"/>
                    <a:pt x="1124565" y="611"/>
                  </a:cubicBezTo>
                  <a:cubicBezTo>
                    <a:pt x="1394113" y="-9739"/>
                    <a:pt x="1684899" y="111611"/>
                    <a:pt x="1802559" y="354691"/>
                  </a:cubicBezTo>
                  <a:cubicBezTo>
                    <a:pt x="1904671" y="565773"/>
                    <a:pt x="1857265" y="823666"/>
                    <a:pt x="1744725" y="1029429"/>
                  </a:cubicBezTo>
                  <a:cubicBezTo>
                    <a:pt x="1632184" y="1235193"/>
                    <a:pt x="1462093" y="1402026"/>
                    <a:pt x="1304706" y="1575791"/>
                  </a:cubicBezTo>
                  <a:cubicBezTo>
                    <a:pt x="976186" y="1938512"/>
                    <a:pt x="684263" y="2370549"/>
                    <a:pt x="648614" y="2858989"/>
                  </a:cubicBezTo>
                  <a:cubicBezTo>
                    <a:pt x="608698" y="2819488"/>
                    <a:pt x="568688" y="2780083"/>
                    <a:pt x="528773" y="2740582"/>
                  </a:cubicBezTo>
                </a:path>
              </a:pathLst>
            </a:custGeom>
            <a:grpFill/>
            <a:ln w="9481" cap="flat">
              <a:noFill/>
              <a:prstDash val="solid"/>
              <a:miter/>
            </a:ln>
          </p:spPr>
          <p:txBody>
            <a:bodyPr rtlCol="0" anchor="ctr"/>
            <a:lstStyle/>
            <a:p>
              <a:endParaRPr lang="en-US"/>
            </a:p>
          </p:txBody>
        </p:sp>
      </p:grpSp>
      <p:sp>
        <p:nvSpPr>
          <p:cNvPr id="4" name="Rounded Rectangle 3">
            <a:extLst>
              <a:ext uri="{FF2B5EF4-FFF2-40B4-BE49-F238E27FC236}">
                <a16:creationId xmlns:a16="http://schemas.microsoft.com/office/drawing/2014/main" id="{8B94E87C-BB70-3B81-396B-3FDF8BDFA332}"/>
              </a:ext>
            </a:extLst>
          </p:cNvPr>
          <p:cNvSpPr/>
          <p:nvPr/>
        </p:nvSpPr>
        <p:spPr>
          <a:xfrm>
            <a:off x="15380427" y="1123122"/>
            <a:ext cx="8488680" cy="1974183"/>
          </a:xfrm>
          <a:prstGeom prst="roundRect">
            <a:avLst>
              <a:gd name="adj" fmla="val 5000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2241F121-A4DE-CA0E-DD04-3834C833531A}"/>
              </a:ext>
            </a:extLst>
          </p:cNvPr>
          <p:cNvSpPr txBox="1"/>
          <p:nvPr/>
        </p:nvSpPr>
        <p:spPr>
          <a:xfrm>
            <a:off x="7452645" y="-3457359"/>
            <a:ext cx="4333114" cy="1754326"/>
          </a:xfrm>
          <a:prstGeom prst="rect">
            <a:avLst/>
          </a:prstGeom>
          <a:noFill/>
        </p:spPr>
        <p:txBody>
          <a:bodyPr wrap="square">
            <a:spAutoFit/>
          </a:bodyPr>
          <a:lstStyle/>
          <a:p>
            <a:r>
              <a:rPr lang="en-US" dirty="0">
                <a:solidFill>
                  <a:schemeClr val="bg1"/>
                </a:solidFill>
                <a:effectLst/>
                <a:latin typeface="Hanuman" pitchFamily="2" charset="0"/>
                <a:cs typeface="Hanuman" pitchFamily="2" charset="0"/>
              </a:rPr>
              <a:t>Los Angeles is a city located in Southern California, USA, with a population of over 3.9 million people. It is known for its sunny weather, entertainment industry, and diverse population.</a:t>
            </a:r>
            <a:endParaRPr lang="en-US" dirty="0">
              <a:solidFill>
                <a:schemeClr val="bg1"/>
              </a:solidFill>
              <a:latin typeface="Hanuman" pitchFamily="2" charset="0"/>
              <a:cs typeface="Hanuman" pitchFamily="2" charset="0"/>
            </a:endParaRPr>
          </a:p>
        </p:txBody>
      </p:sp>
      <p:sp>
        <p:nvSpPr>
          <p:cNvPr id="7" name="Oval 6">
            <a:extLst>
              <a:ext uri="{FF2B5EF4-FFF2-40B4-BE49-F238E27FC236}">
                <a16:creationId xmlns:a16="http://schemas.microsoft.com/office/drawing/2014/main" id="{1301E381-FBC9-E6A2-48F7-5CD827892B81}"/>
              </a:ext>
            </a:extLst>
          </p:cNvPr>
          <p:cNvSpPr/>
          <p:nvPr/>
        </p:nvSpPr>
        <p:spPr>
          <a:xfrm>
            <a:off x="10602195" y="7091186"/>
            <a:ext cx="11434309" cy="11529168"/>
          </a:xfrm>
          <a:prstGeom prst="ellipse">
            <a:avLst/>
          </a:prstGeom>
          <a:solidFill>
            <a:srgbClr val="FFC000"/>
          </a:solidFill>
          <a:ln>
            <a:noFill/>
          </a:ln>
          <a:effectLst>
            <a:outerShdw sx="1000" sy="1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1CDFCD24-F5C4-95FD-C961-08995D60E2DE}"/>
              </a:ext>
            </a:extLst>
          </p:cNvPr>
          <p:cNvSpPr/>
          <p:nvPr/>
        </p:nvSpPr>
        <p:spPr>
          <a:xfrm>
            <a:off x="16319349" y="25026617"/>
            <a:ext cx="11047426" cy="11139075"/>
          </a:xfrm>
          <a:prstGeom prst="ellipse">
            <a:avLst/>
          </a:prstGeom>
          <a:solidFill>
            <a:schemeClr val="accent1">
              <a:lumMod val="50000"/>
            </a:schemeClr>
          </a:solidFill>
          <a:ln>
            <a:noFill/>
          </a:ln>
          <a:effectLst>
            <a:outerShdw sx="1000" sy="1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16AEAC4D-B70E-AA26-BCB5-B4F18FAB0EF3}"/>
              </a:ext>
            </a:extLst>
          </p:cNvPr>
          <p:cNvPicPr>
            <a:picLocks noChangeAspect="1"/>
          </p:cNvPicPr>
          <p:nvPr/>
        </p:nvPicPr>
        <p:blipFill rotWithShape="1">
          <a:blip r:embed="rId4"/>
          <a:srcRect l="3980" r="3980" b="9059"/>
          <a:stretch/>
        </p:blipFill>
        <p:spPr>
          <a:xfrm rot="2673524">
            <a:off x="-11807999" y="1380119"/>
            <a:ext cx="10517046" cy="8692855"/>
          </a:xfrm>
          <a:custGeom>
            <a:avLst/>
            <a:gdLst>
              <a:gd name="connsiteX0" fmla="*/ 5330964 w 10661928"/>
              <a:gd name="connsiteY0" fmla="*/ 0 h 9558824"/>
              <a:gd name="connsiteX1" fmla="*/ 10661928 w 10661928"/>
              <a:gd name="connsiteY1" fmla="*/ 5330964 h 9558824"/>
              <a:gd name="connsiteX2" fmla="*/ 8721952 w 10661928"/>
              <a:gd name="connsiteY2" fmla="*/ 9444595 h 9558824"/>
              <a:gd name="connsiteX3" fmla="*/ 8576596 w 10661928"/>
              <a:gd name="connsiteY3" fmla="*/ 9558824 h 9558824"/>
              <a:gd name="connsiteX4" fmla="*/ 2085334 w 10661928"/>
              <a:gd name="connsiteY4" fmla="*/ 9558824 h 9558824"/>
              <a:gd name="connsiteX5" fmla="*/ 1939976 w 10661928"/>
              <a:gd name="connsiteY5" fmla="*/ 9444595 h 9558824"/>
              <a:gd name="connsiteX6" fmla="*/ 0 w 10661928"/>
              <a:gd name="connsiteY6" fmla="*/ 5330964 h 9558824"/>
              <a:gd name="connsiteX7" fmla="*/ 5330964 w 10661928"/>
              <a:gd name="connsiteY7" fmla="*/ 0 h 9558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61928" h="9558824">
                <a:moveTo>
                  <a:pt x="5330964" y="0"/>
                </a:moveTo>
                <a:cubicBezTo>
                  <a:pt x="8275176" y="0"/>
                  <a:pt x="10661928" y="2386754"/>
                  <a:pt x="10661928" y="5330964"/>
                </a:cubicBezTo>
                <a:cubicBezTo>
                  <a:pt x="10661928" y="6987082"/>
                  <a:pt x="9906744" y="8466818"/>
                  <a:pt x="8721952" y="9444595"/>
                </a:cubicBezTo>
                <a:lnTo>
                  <a:pt x="8576596" y="9558824"/>
                </a:lnTo>
                <a:lnTo>
                  <a:pt x="2085334" y="9558824"/>
                </a:lnTo>
                <a:lnTo>
                  <a:pt x="1939976" y="9444595"/>
                </a:lnTo>
                <a:cubicBezTo>
                  <a:pt x="755184" y="8466818"/>
                  <a:pt x="0" y="6987082"/>
                  <a:pt x="0" y="5330964"/>
                </a:cubicBezTo>
                <a:cubicBezTo>
                  <a:pt x="0" y="2386754"/>
                  <a:pt x="2386754" y="0"/>
                  <a:pt x="5330964" y="0"/>
                </a:cubicBezTo>
                <a:close/>
              </a:path>
            </a:pathLst>
          </a:custGeom>
        </p:spPr>
      </p:pic>
      <p:grpSp>
        <p:nvGrpSpPr>
          <p:cNvPr id="23" name="Group 22">
            <a:extLst>
              <a:ext uri="{FF2B5EF4-FFF2-40B4-BE49-F238E27FC236}">
                <a16:creationId xmlns:a16="http://schemas.microsoft.com/office/drawing/2014/main" id="{2AF8D9A5-0471-BB48-5FD5-C86B0B71ED43}"/>
              </a:ext>
            </a:extLst>
          </p:cNvPr>
          <p:cNvGrpSpPr/>
          <p:nvPr/>
        </p:nvGrpSpPr>
        <p:grpSpPr>
          <a:xfrm>
            <a:off x="1043450" y="2136717"/>
            <a:ext cx="10213144" cy="1888818"/>
            <a:chOff x="1149466" y="2110213"/>
            <a:chExt cx="10213144" cy="1888818"/>
          </a:xfrm>
        </p:grpSpPr>
        <p:sp>
          <p:nvSpPr>
            <p:cNvPr id="2" name="TextBox 1">
              <a:extLst>
                <a:ext uri="{FF2B5EF4-FFF2-40B4-BE49-F238E27FC236}">
                  <a16:creationId xmlns:a16="http://schemas.microsoft.com/office/drawing/2014/main" id="{5D276A58-FA78-A79B-3A53-778C06C32DAE}"/>
                </a:ext>
              </a:extLst>
            </p:cNvPr>
            <p:cNvSpPr txBox="1"/>
            <p:nvPr/>
          </p:nvSpPr>
          <p:spPr>
            <a:xfrm>
              <a:off x="1149466" y="2260761"/>
              <a:ext cx="10154862" cy="1738270"/>
            </a:xfrm>
            <a:prstGeom prst="rect">
              <a:avLst/>
            </a:prstGeom>
            <a:noFill/>
            <a:effectLst>
              <a:outerShdw dist="38100" sx="1000" sy="1000" algn="tr" rotWithShape="0">
                <a:prstClr val="black"/>
              </a:outerShdw>
            </a:effectLst>
          </p:spPr>
          <p:txBody>
            <a:bodyPr wrap="square" rtlCol="0">
              <a:prstTxWarp prst="textWave1">
                <a:avLst/>
              </a:prstTxWarp>
              <a:spAutoFit/>
            </a:bodyPr>
            <a:lstStyle/>
            <a:p>
              <a:pPr algn="ctr"/>
              <a:r>
                <a:rPr lang="en-US" sz="1400" b="1" dirty="0">
                  <a:solidFill>
                    <a:schemeClr val="accent1">
                      <a:lumMod val="50000"/>
                    </a:schemeClr>
                  </a:solidFill>
                  <a:latin typeface="Hanuman Black" pitchFamily="2" charset="0"/>
                  <a:cs typeface="Hanuman Black" pitchFamily="2" charset="0"/>
                </a:rPr>
                <a:t>THE RELATIONSHIP</a:t>
              </a:r>
            </a:p>
          </p:txBody>
        </p:sp>
        <p:sp>
          <p:nvSpPr>
            <p:cNvPr id="18" name="TextBox 17">
              <a:extLst>
                <a:ext uri="{FF2B5EF4-FFF2-40B4-BE49-F238E27FC236}">
                  <a16:creationId xmlns:a16="http://schemas.microsoft.com/office/drawing/2014/main" id="{A9DF4387-6786-AAF6-3E25-794000E6C067}"/>
                </a:ext>
              </a:extLst>
            </p:cNvPr>
            <p:cNvSpPr txBox="1"/>
            <p:nvPr/>
          </p:nvSpPr>
          <p:spPr>
            <a:xfrm>
              <a:off x="1207748" y="2110213"/>
              <a:ext cx="10154862" cy="1738270"/>
            </a:xfrm>
            <a:prstGeom prst="rect">
              <a:avLst/>
            </a:prstGeom>
            <a:noFill/>
            <a:effectLst>
              <a:outerShdw dist="38100" sx="1000" sy="1000" algn="tr" rotWithShape="0">
                <a:prstClr val="black"/>
              </a:outerShdw>
            </a:effectLst>
          </p:spPr>
          <p:txBody>
            <a:bodyPr wrap="square" rtlCol="0">
              <a:prstTxWarp prst="textWave1">
                <a:avLst/>
              </a:prstTxWarp>
              <a:spAutoFit/>
            </a:bodyPr>
            <a:lstStyle/>
            <a:p>
              <a:pPr algn="ctr"/>
              <a:r>
                <a:rPr lang="en-US" sz="1400" b="1" dirty="0">
                  <a:solidFill>
                    <a:srgbClr val="FFC000"/>
                  </a:solidFill>
                  <a:latin typeface="Hanuman Black" pitchFamily="2" charset="0"/>
                  <a:cs typeface="Hanuman Black" pitchFamily="2" charset="0"/>
                </a:rPr>
                <a:t>THE RELATIONSHIP</a:t>
              </a:r>
            </a:p>
          </p:txBody>
        </p:sp>
      </p:grpSp>
      <p:sp>
        <p:nvSpPr>
          <p:cNvPr id="28" name="Rectangle 27">
            <a:extLst>
              <a:ext uri="{FF2B5EF4-FFF2-40B4-BE49-F238E27FC236}">
                <a16:creationId xmlns:a16="http://schemas.microsoft.com/office/drawing/2014/main" id="{990AB677-A023-0AFC-E21E-B278A4216A2B}"/>
              </a:ext>
            </a:extLst>
          </p:cNvPr>
          <p:cNvSpPr/>
          <p:nvPr/>
        </p:nvSpPr>
        <p:spPr>
          <a:xfrm>
            <a:off x="1252972" y="4848088"/>
            <a:ext cx="1400920" cy="102038"/>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22898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tile tx="0" ty="0" sx="100000" sy="100000" flip="none" algn="tl"/>
        </a:blipFill>
        <a:effectLst/>
      </p:bgPr>
    </p:bg>
    <p:spTree>
      <p:nvGrpSpPr>
        <p:cNvPr id="1" name=""/>
        <p:cNvGrpSpPr/>
        <p:nvPr/>
      </p:nvGrpSpPr>
      <p:grpSpPr>
        <a:xfrm>
          <a:off x="0" y="0"/>
          <a:ext cx="0" cy="0"/>
          <a:chOff x="0" y="0"/>
          <a:chExt cx="0" cy="0"/>
        </a:xfrm>
      </p:grpSpPr>
      <p:sp>
        <p:nvSpPr>
          <p:cNvPr id="5" name="TITLE">
            <a:extLst>
              <a:ext uri="{FF2B5EF4-FFF2-40B4-BE49-F238E27FC236}">
                <a16:creationId xmlns:a16="http://schemas.microsoft.com/office/drawing/2014/main" id="{1953AF85-83AB-1113-2B1B-E5DBAC4A6E07}"/>
              </a:ext>
            </a:extLst>
          </p:cNvPr>
          <p:cNvSpPr txBox="1"/>
          <p:nvPr/>
        </p:nvSpPr>
        <p:spPr>
          <a:xfrm>
            <a:off x="762000" y="388368"/>
            <a:ext cx="10668000" cy="867930"/>
          </a:xfrm>
          <a:prstGeom prst="rect">
            <a:avLst/>
          </a:prstGeom>
          <a:noFill/>
        </p:spPr>
        <p:txBody>
          <a:bodyPr wrap="square" rtlCol="0" anchor="t">
            <a:spAutoFit/>
          </a:bodyPr>
          <a:lstStyle/>
          <a:p>
            <a:pPr algn="ctr">
              <a:lnSpc>
                <a:spcPct val="120000"/>
              </a:lnSpc>
            </a:pPr>
            <a:r>
              <a:rPr lang="en-US" sz="4500" b="1" dirty="0">
                <a:solidFill>
                  <a:srgbClr val="172A1E"/>
                </a:solidFill>
                <a:latin typeface="Hanuman" pitchFamily="2" charset="0"/>
                <a:cs typeface="Hanuman" pitchFamily="2" charset="0"/>
              </a:rPr>
              <a:t>REFERENCES</a:t>
            </a:r>
            <a:endParaRPr lang="en-US" sz="900" b="1" dirty="0">
              <a:solidFill>
                <a:srgbClr val="172A1E"/>
              </a:solidFill>
              <a:latin typeface="Hanuman" pitchFamily="2" charset="0"/>
              <a:cs typeface="Hanuman" pitchFamily="2" charset="0"/>
            </a:endParaRPr>
          </a:p>
        </p:txBody>
      </p:sp>
      <p:sp>
        <p:nvSpPr>
          <p:cNvPr id="6" name="BODY TEXT">
            <a:extLst>
              <a:ext uri="{FF2B5EF4-FFF2-40B4-BE49-F238E27FC236}">
                <a16:creationId xmlns:a16="http://schemas.microsoft.com/office/drawing/2014/main" id="{EB2FA8C7-320C-F524-6921-0F0533F41938}"/>
              </a:ext>
            </a:extLst>
          </p:cNvPr>
          <p:cNvSpPr txBox="1"/>
          <p:nvPr/>
        </p:nvSpPr>
        <p:spPr>
          <a:xfrm>
            <a:off x="2131070" y="2121672"/>
            <a:ext cx="8614463" cy="3496470"/>
          </a:xfrm>
          <a:prstGeom prst="rect">
            <a:avLst/>
          </a:prstGeom>
          <a:noFill/>
        </p:spPr>
        <p:txBody>
          <a:bodyPr wrap="square" rtlCol="0" anchor="t">
            <a:spAutoFit/>
          </a:bodyPr>
          <a:lstStyle/>
          <a:p>
            <a:pPr marL="171450" indent="-171450">
              <a:lnSpc>
                <a:spcPct val="130000"/>
              </a:lnSpc>
              <a:spcAft>
                <a:spcPts val="300"/>
              </a:spcAft>
              <a:buFont typeface="Arial" panose="020B0604020202020204" pitchFamily="34" charset="0"/>
              <a:buChar char="•"/>
            </a:pPr>
            <a:r>
              <a:rPr lang="en-US" dirty="0">
                <a:latin typeface="Hanuman Light" pitchFamily="2" charset="0"/>
                <a:cs typeface="Hanuman Light" pitchFamily="2" charset="0"/>
              </a:rPr>
              <a:t>JOAKIM, A. (2023). World Population by Country 2023. Retrieved July 5, 2024, from </a:t>
            </a:r>
            <a:r>
              <a:rPr lang="en-US" dirty="0">
                <a:latin typeface="Hanuman Light" pitchFamily="2" charset="0"/>
                <a:cs typeface="Hanuman Light" pitchFamily="2" charset="0"/>
                <a:hlinkClick r:id="rId4"/>
              </a:rPr>
              <a:t>https://www.kaggle.com/datasets/joebeachcapital/world-population-by-country-2023</a:t>
            </a:r>
            <a:endParaRPr lang="en-US" dirty="0">
              <a:latin typeface="Hanuman Light" pitchFamily="2" charset="0"/>
              <a:cs typeface="Hanuman Light" pitchFamily="2" charset="0"/>
            </a:endParaRPr>
          </a:p>
          <a:p>
            <a:pPr marL="171450" indent="-171450">
              <a:lnSpc>
                <a:spcPct val="130000"/>
              </a:lnSpc>
              <a:spcAft>
                <a:spcPts val="300"/>
              </a:spcAft>
              <a:buFont typeface="Arial" panose="020B0604020202020204" pitchFamily="34" charset="0"/>
              <a:buChar char="•"/>
            </a:pPr>
            <a:endParaRPr lang="en-US" dirty="0">
              <a:latin typeface="Hanuman Light" pitchFamily="2" charset="0"/>
              <a:cs typeface="Hanuman Light" pitchFamily="2" charset="0"/>
            </a:endParaRPr>
          </a:p>
          <a:p>
            <a:pPr marL="171450" indent="-171450">
              <a:lnSpc>
                <a:spcPct val="130000"/>
              </a:lnSpc>
              <a:spcAft>
                <a:spcPts val="300"/>
              </a:spcAft>
              <a:buFont typeface="Arial" panose="020B0604020202020204" pitchFamily="34" charset="0"/>
              <a:buChar char="•"/>
            </a:pPr>
            <a:r>
              <a:rPr lang="en-US" dirty="0">
                <a:latin typeface="Hanuman Light" pitchFamily="2" charset="0"/>
                <a:cs typeface="Hanuman Light" pitchFamily="2" charset="0"/>
              </a:rPr>
              <a:t>YUSUF, G. (2024). World Bank Data on Countries. Retrieved July 5, 2024, from </a:t>
            </a:r>
            <a:r>
              <a:rPr lang="en-US" dirty="0">
                <a:latin typeface="Hanuman Light" pitchFamily="2" charset="0"/>
                <a:cs typeface="Hanuman Light" pitchFamily="2" charset="0"/>
                <a:hlinkClick r:id="rId5"/>
              </a:rPr>
              <a:t>https://www.kaggle.com/datasets/yusufglcan/country-data</a:t>
            </a:r>
            <a:r>
              <a:rPr lang="en-US" dirty="0">
                <a:latin typeface="Hanuman Light" pitchFamily="2" charset="0"/>
                <a:cs typeface="Hanuman Light" pitchFamily="2" charset="0"/>
              </a:rPr>
              <a:t> </a:t>
            </a:r>
          </a:p>
          <a:p>
            <a:pPr>
              <a:lnSpc>
                <a:spcPct val="130000"/>
              </a:lnSpc>
              <a:spcAft>
                <a:spcPts val="300"/>
              </a:spcAft>
            </a:pPr>
            <a:endParaRPr lang="en-US" dirty="0">
              <a:latin typeface="Hanuman Light" pitchFamily="2" charset="0"/>
              <a:cs typeface="Hanuman Light" pitchFamily="2" charset="0"/>
            </a:endParaRPr>
          </a:p>
          <a:p>
            <a:pPr marL="171450" indent="-171450">
              <a:lnSpc>
                <a:spcPct val="130000"/>
              </a:lnSpc>
              <a:spcAft>
                <a:spcPts val="300"/>
              </a:spcAft>
              <a:buFont typeface="Arial" panose="020B0604020202020204" pitchFamily="34" charset="0"/>
              <a:buChar char="•"/>
            </a:pPr>
            <a:r>
              <a:rPr lang="en-US" dirty="0">
                <a:latin typeface="Hanuman Light" pitchFamily="2" charset="0"/>
                <a:cs typeface="Hanuman Light" pitchFamily="2" charset="0"/>
              </a:rPr>
              <a:t>AJAYPAL, S. (2022). world happiness report 2022. Retrieved July 5, 2024, from </a:t>
            </a:r>
            <a:r>
              <a:rPr lang="en-US" dirty="0">
                <a:latin typeface="Hanuman Light" pitchFamily="2" charset="0"/>
                <a:cs typeface="Hanuman Light" pitchFamily="2" charset="0"/>
                <a:hlinkClick r:id="rId6"/>
              </a:rPr>
              <a:t>https://www.kaggle.com/datasets/ajaypalsinghlo/world-happiness-report-2022</a:t>
            </a:r>
            <a:r>
              <a:rPr lang="en-US" dirty="0">
                <a:latin typeface="Hanuman Light" pitchFamily="2" charset="0"/>
                <a:cs typeface="Hanuman Light" pitchFamily="2" charset="0"/>
              </a:rPr>
              <a:t> </a:t>
            </a:r>
          </a:p>
          <a:p>
            <a:pPr marL="171450" indent="-171450">
              <a:lnSpc>
                <a:spcPct val="130000"/>
              </a:lnSpc>
              <a:spcAft>
                <a:spcPts val="300"/>
              </a:spcAft>
              <a:buFont typeface="Arial" panose="020B0604020202020204" pitchFamily="34" charset="0"/>
              <a:buChar char="•"/>
            </a:pPr>
            <a:endParaRPr lang="en-US" dirty="0">
              <a:latin typeface="Hanuman Light" pitchFamily="2" charset="0"/>
              <a:cs typeface="Hanuman Light" pitchFamily="2" charset="0"/>
            </a:endParaRPr>
          </a:p>
        </p:txBody>
      </p:sp>
    </p:spTree>
    <p:extLst>
      <p:ext uri="{BB962C8B-B14F-4D97-AF65-F5344CB8AC3E}">
        <p14:creationId xmlns:p14="http://schemas.microsoft.com/office/powerpoint/2010/main" val="16185056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B2B6"/>
        </a:solidFill>
        <a:effectLst/>
      </p:bgPr>
    </p:bg>
    <p:spTree>
      <p:nvGrpSpPr>
        <p:cNvPr id="1" name=""/>
        <p:cNvGrpSpPr/>
        <p:nvPr/>
      </p:nvGrpSpPr>
      <p:grpSpPr>
        <a:xfrm>
          <a:off x="0" y="0"/>
          <a:ext cx="0" cy="0"/>
          <a:chOff x="0" y="0"/>
          <a:chExt cx="0" cy="0"/>
        </a:xfrm>
      </p:grpSpPr>
      <p:sp>
        <p:nvSpPr>
          <p:cNvPr id="20" name="Rounded Rectangle 19">
            <a:extLst>
              <a:ext uri="{FF2B5EF4-FFF2-40B4-BE49-F238E27FC236}">
                <a16:creationId xmlns:a16="http://schemas.microsoft.com/office/drawing/2014/main" id="{04117FB8-56EF-20DD-FBB8-5158FA4F879A}"/>
              </a:ext>
            </a:extLst>
          </p:cNvPr>
          <p:cNvSpPr/>
          <p:nvPr/>
        </p:nvSpPr>
        <p:spPr>
          <a:xfrm>
            <a:off x="3171118" y="1093888"/>
            <a:ext cx="8839173" cy="4180224"/>
          </a:xfrm>
          <a:prstGeom prst="roundRect">
            <a:avLst>
              <a:gd name="adj" fmla="val 5000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406DFBCB-C0DE-A8B1-5AF7-744EADB233F8}"/>
              </a:ext>
            </a:extLst>
          </p:cNvPr>
          <p:cNvSpPr/>
          <p:nvPr/>
        </p:nvSpPr>
        <p:spPr>
          <a:xfrm>
            <a:off x="-2533688" y="1413942"/>
            <a:ext cx="10218161" cy="9970550"/>
          </a:xfrm>
          <a:prstGeom prst="ellipse">
            <a:avLst/>
          </a:prstGeom>
          <a:solidFill>
            <a:srgbClr val="C99111"/>
          </a:solidFill>
          <a:ln>
            <a:noFill/>
          </a:ln>
          <a:effectLst>
            <a:outerShdw sx="1000" sy="1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95D27152-799B-CDC1-50E7-E770D5E55E97}"/>
              </a:ext>
            </a:extLst>
          </p:cNvPr>
          <p:cNvSpPr/>
          <p:nvPr/>
        </p:nvSpPr>
        <p:spPr>
          <a:xfrm>
            <a:off x="-2367051" y="1583888"/>
            <a:ext cx="9872427" cy="9633193"/>
          </a:xfrm>
          <a:prstGeom prst="ellipse">
            <a:avLst/>
          </a:prstGeom>
          <a:solidFill>
            <a:schemeClr val="accent1">
              <a:lumMod val="50000"/>
            </a:schemeClr>
          </a:solidFill>
          <a:ln>
            <a:noFill/>
          </a:ln>
          <a:effectLst>
            <a:outerShdw sx="1000" sy="1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DDDFA752-E0EA-D429-AB9E-648CD6AE29AB}"/>
              </a:ext>
            </a:extLst>
          </p:cNvPr>
          <p:cNvSpPr txBox="1"/>
          <p:nvPr/>
        </p:nvSpPr>
        <p:spPr>
          <a:xfrm>
            <a:off x="7302957" y="1711402"/>
            <a:ext cx="3792643" cy="2862322"/>
          </a:xfrm>
          <a:prstGeom prst="rect">
            <a:avLst/>
          </a:prstGeom>
          <a:noFill/>
        </p:spPr>
        <p:txBody>
          <a:bodyPr wrap="square">
            <a:spAutoFit/>
          </a:bodyPr>
          <a:lstStyle/>
          <a:p>
            <a:r>
              <a:rPr lang="en-US" dirty="0">
                <a:solidFill>
                  <a:schemeClr val="bg1"/>
                </a:solidFill>
                <a:effectLst/>
                <a:latin typeface="Hanuman" pitchFamily="2" charset="0"/>
                <a:cs typeface="Hanuman" pitchFamily="2" charset="0"/>
              </a:rPr>
              <a:t>Integrating multiple data sources in Tableau is challenging, especially when dealing with different formats and time periods. </a:t>
            </a:r>
          </a:p>
          <a:p>
            <a:endParaRPr lang="en-US" dirty="0">
              <a:solidFill>
                <a:schemeClr val="bg1"/>
              </a:solidFill>
              <a:effectLst/>
              <a:latin typeface="Hanuman" pitchFamily="2" charset="0"/>
              <a:cs typeface="Hanuman" pitchFamily="2" charset="0"/>
            </a:endParaRPr>
          </a:p>
          <a:p>
            <a:r>
              <a:rPr lang="en-US" dirty="0">
                <a:solidFill>
                  <a:schemeClr val="bg1"/>
                </a:solidFill>
                <a:effectLst/>
                <a:latin typeface="Hanuman" pitchFamily="2" charset="0"/>
                <a:cs typeface="Hanuman" pitchFamily="2" charset="0"/>
              </a:rPr>
              <a:t>This requires extensive research to locate reliable datasets and considerable effort to validate the accuracy and consistency of the data.</a:t>
            </a:r>
          </a:p>
          <a:p>
            <a:endParaRPr lang="en-US" dirty="0">
              <a:solidFill>
                <a:schemeClr val="bg1"/>
              </a:solidFill>
              <a:latin typeface="Hanuman" pitchFamily="2" charset="0"/>
              <a:cs typeface="Hanuman" pitchFamily="2" charset="0"/>
            </a:endParaRPr>
          </a:p>
        </p:txBody>
      </p:sp>
      <p:sp>
        <p:nvSpPr>
          <p:cNvPr id="21" name="Graphic 17">
            <a:extLst>
              <a:ext uri="{FF2B5EF4-FFF2-40B4-BE49-F238E27FC236}">
                <a16:creationId xmlns:a16="http://schemas.microsoft.com/office/drawing/2014/main" id="{5DDA8E35-DAFB-C5F8-6696-EB7BF27BF07D}"/>
              </a:ext>
            </a:extLst>
          </p:cNvPr>
          <p:cNvSpPr/>
          <p:nvPr/>
        </p:nvSpPr>
        <p:spPr>
          <a:xfrm rot="16520308">
            <a:off x="6945104" y="1393019"/>
            <a:ext cx="251386" cy="386647"/>
          </a:xfrm>
          <a:custGeom>
            <a:avLst/>
            <a:gdLst>
              <a:gd name="connsiteX0" fmla="*/ 565275 w 1858828"/>
              <a:gd name="connsiteY0" fmla="*/ 2790338 h 2858988"/>
              <a:gd name="connsiteX1" fmla="*/ 44573 w 1858828"/>
              <a:gd name="connsiteY1" fmla="*/ 1749555 h 2858988"/>
              <a:gd name="connsiteX2" fmla="*/ 182712 w 1858828"/>
              <a:gd name="connsiteY2" fmla="*/ 610306 h 2858988"/>
              <a:gd name="connsiteX3" fmla="*/ 1124565 w 1858828"/>
              <a:gd name="connsiteY3" fmla="*/ 611 h 2858988"/>
              <a:gd name="connsiteX4" fmla="*/ 1802559 w 1858828"/>
              <a:gd name="connsiteY4" fmla="*/ 354691 h 2858988"/>
              <a:gd name="connsiteX5" fmla="*/ 1744725 w 1858828"/>
              <a:gd name="connsiteY5" fmla="*/ 1029429 h 2858988"/>
              <a:gd name="connsiteX6" fmla="*/ 1304706 w 1858828"/>
              <a:gd name="connsiteY6" fmla="*/ 1575791 h 2858988"/>
              <a:gd name="connsiteX7" fmla="*/ 648614 w 1858828"/>
              <a:gd name="connsiteY7" fmla="*/ 2858989 h 2858988"/>
              <a:gd name="connsiteX8" fmla="*/ 528773 w 1858828"/>
              <a:gd name="connsiteY8" fmla="*/ 2740582 h 2858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8828" h="2858988">
                <a:moveTo>
                  <a:pt x="565275" y="2790338"/>
                </a:moveTo>
                <a:cubicBezTo>
                  <a:pt x="325782" y="2481360"/>
                  <a:pt x="129903" y="2131267"/>
                  <a:pt x="44573" y="1749555"/>
                </a:cubicBezTo>
                <a:cubicBezTo>
                  <a:pt x="-40757" y="1367748"/>
                  <a:pt x="-8237" y="951568"/>
                  <a:pt x="182712" y="610306"/>
                </a:cubicBezTo>
                <a:cubicBezTo>
                  <a:pt x="373662" y="269044"/>
                  <a:pt x="734228" y="15518"/>
                  <a:pt x="1124565" y="611"/>
                </a:cubicBezTo>
                <a:cubicBezTo>
                  <a:pt x="1394113" y="-9739"/>
                  <a:pt x="1684899" y="111611"/>
                  <a:pt x="1802559" y="354691"/>
                </a:cubicBezTo>
                <a:cubicBezTo>
                  <a:pt x="1904671" y="565773"/>
                  <a:pt x="1857265" y="823666"/>
                  <a:pt x="1744725" y="1029429"/>
                </a:cubicBezTo>
                <a:cubicBezTo>
                  <a:pt x="1632184" y="1235193"/>
                  <a:pt x="1462093" y="1402026"/>
                  <a:pt x="1304706" y="1575791"/>
                </a:cubicBezTo>
                <a:cubicBezTo>
                  <a:pt x="976186" y="1938512"/>
                  <a:pt x="684263" y="2370549"/>
                  <a:pt x="648614" y="2858989"/>
                </a:cubicBezTo>
                <a:cubicBezTo>
                  <a:pt x="608698" y="2819488"/>
                  <a:pt x="568688" y="2780083"/>
                  <a:pt x="528773" y="2740582"/>
                </a:cubicBezTo>
              </a:path>
            </a:pathLst>
          </a:custGeom>
          <a:solidFill>
            <a:srgbClr val="F1E7D8"/>
          </a:solidFill>
          <a:ln w="9481" cap="flat">
            <a:noFill/>
            <a:prstDash val="solid"/>
            <a:miter/>
          </a:ln>
        </p:spPr>
        <p:txBody>
          <a:bodyPr rtlCol="0" anchor="ctr"/>
          <a:lstStyle/>
          <a:p>
            <a:endParaRPr lang="en-US"/>
          </a:p>
        </p:txBody>
      </p:sp>
      <p:sp>
        <p:nvSpPr>
          <p:cNvPr id="22" name="Graphic 17">
            <a:extLst>
              <a:ext uri="{FF2B5EF4-FFF2-40B4-BE49-F238E27FC236}">
                <a16:creationId xmlns:a16="http://schemas.microsoft.com/office/drawing/2014/main" id="{5C4B5C91-E412-0E3F-8E0F-CF50A8522591}"/>
              </a:ext>
            </a:extLst>
          </p:cNvPr>
          <p:cNvSpPr/>
          <p:nvPr/>
        </p:nvSpPr>
        <p:spPr>
          <a:xfrm rot="19287097">
            <a:off x="7152467" y="1333294"/>
            <a:ext cx="159696" cy="273998"/>
          </a:xfrm>
          <a:custGeom>
            <a:avLst/>
            <a:gdLst>
              <a:gd name="connsiteX0" fmla="*/ 565275 w 1858828"/>
              <a:gd name="connsiteY0" fmla="*/ 2790338 h 2858988"/>
              <a:gd name="connsiteX1" fmla="*/ 44573 w 1858828"/>
              <a:gd name="connsiteY1" fmla="*/ 1749555 h 2858988"/>
              <a:gd name="connsiteX2" fmla="*/ 182712 w 1858828"/>
              <a:gd name="connsiteY2" fmla="*/ 610306 h 2858988"/>
              <a:gd name="connsiteX3" fmla="*/ 1124565 w 1858828"/>
              <a:gd name="connsiteY3" fmla="*/ 611 h 2858988"/>
              <a:gd name="connsiteX4" fmla="*/ 1802559 w 1858828"/>
              <a:gd name="connsiteY4" fmla="*/ 354691 h 2858988"/>
              <a:gd name="connsiteX5" fmla="*/ 1744725 w 1858828"/>
              <a:gd name="connsiteY5" fmla="*/ 1029429 h 2858988"/>
              <a:gd name="connsiteX6" fmla="*/ 1304706 w 1858828"/>
              <a:gd name="connsiteY6" fmla="*/ 1575791 h 2858988"/>
              <a:gd name="connsiteX7" fmla="*/ 648614 w 1858828"/>
              <a:gd name="connsiteY7" fmla="*/ 2858989 h 2858988"/>
              <a:gd name="connsiteX8" fmla="*/ 528773 w 1858828"/>
              <a:gd name="connsiteY8" fmla="*/ 2740582 h 2858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8828" h="2858988">
                <a:moveTo>
                  <a:pt x="565275" y="2790338"/>
                </a:moveTo>
                <a:cubicBezTo>
                  <a:pt x="325782" y="2481360"/>
                  <a:pt x="129903" y="2131267"/>
                  <a:pt x="44573" y="1749555"/>
                </a:cubicBezTo>
                <a:cubicBezTo>
                  <a:pt x="-40757" y="1367748"/>
                  <a:pt x="-8237" y="951568"/>
                  <a:pt x="182712" y="610306"/>
                </a:cubicBezTo>
                <a:cubicBezTo>
                  <a:pt x="373662" y="269044"/>
                  <a:pt x="734228" y="15518"/>
                  <a:pt x="1124565" y="611"/>
                </a:cubicBezTo>
                <a:cubicBezTo>
                  <a:pt x="1394113" y="-9739"/>
                  <a:pt x="1684899" y="111611"/>
                  <a:pt x="1802559" y="354691"/>
                </a:cubicBezTo>
                <a:cubicBezTo>
                  <a:pt x="1904671" y="565773"/>
                  <a:pt x="1857265" y="823666"/>
                  <a:pt x="1744725" y="1029429"/>
                </a:cubicBezTo>
                <a:cubicBezTo>
                  <a:pt x="1632184" y="1235193"/>
                  <a:pt x="1462093" y="1402026"/>
                  <a:pt x="1304706" y="1575791"/>
                </a:cubicBezTo>
                <a:cubicBezTo>
                  <a:pt x="976186" y="1938512"/>
                  <a:pt x="684263" y="2370549"/>
                  <a:pt x="648614" y="2858989"/>
                </a:cubicBezTo>
                <a:cubicBezTo>
                  <a:pt x="608698" y="2819488"/>
                  <a:pt x="568688" y="2780083"/>
                  <a:pt x="528773" y="2740582"/>
                </a:cubicBezTo>
              </a:path>
            </a:pathLst>
          </a:custGeom>
          <a:solidFill>
            <a:srgbClr val="F1E7D8"/>
          </a:solidFill>
          <a:ln w="9481" cap="flat">
            <a:noFill/>
            <a:prstDash val="solid"/>
            <a:miter/>
          </a:ln>
        </p:spPr>
        <p:txBody>
          <a:bodyPr rtlCol="0" anchor="ctr"/>
          <a:lstStyle/>
          <a:p>
            <a:endParaRPr lang="en-US"/>
          </a:p>
        </p:txBody>
      </p:sp>
      <p:sp>
        <p:nvSpPr>
          <p:cNvPr id="24" name="Graphic 17">
            <a:extLst>
              <a:ext uri="{FF2B5EF4-FFF2-40B4-BE49-F238E27FC236}">
                <a16:creationId xmlns:a16="http://schemas.microsoft.com/office/drawing/2014/main" id="{BA5EF377-61EB-E7B4-BBEA-1B2F53277DD0}"/>
              </a:ext>
            </a:extLst>
          </p:cNvPr>
          <p:cNvSpPr/>
          <p:nvPr/>
        </p:nvSpPr>
        <p:spPr>
          <a:xfrm rot="7875517">
            <a:off x="10471627" y="4319875"/>
            <a:ext cx="315999" cy="486024"/>
          </a:xfrm>
          <a:custGeom>
            <a:avLst/>
            <a:gdLst>
              <a:gd name="connsiteX0" fmla="*/ 565275 w 1858828"/>
              <a:gd name="connsiteY0" fmla="*/ 2790338 h 2858988"/>
              <a:gd name="connsiteX1" fmla="*/ 44573 w 1858828"/>
              <a:gd name="connsiteY1" fmla="*/ 1749555 h 2858988"/>
              <a:gd name="connsiteX2" fmla="*/ 182712 w 1858828"/>
              <a:gd name="connsiteY2" fmla="*/ 610306 h 2858988"/>
              <a:gd name="connsiteX3" fmla="*/ 1124565 w 1858828"/>
              <a:gd name="connsiteY3" fmla="*/ 611 h 2858988"/>
              <a:gd name="connsiteX4" fmla="*/ 1802559 w 1858828"/>
              <a:gd name="connsiteY4" fmla="*/ 354691 h 2858988"/>
              <a:gd name="connsiteX5" fmla="*/ 1744725 w 1858828"/>
              <a:gd name="connsiteY5" fmla="*/ 1029429 h 2858988"/>
              <a:gd name="connsiteX6" fmla="*/ 1304706 w 1858828"/>
              <a:gd name="connsiteY6" fmla="*/ 1575791 h 2858988"/>
              <a:gd name="connsiteX7" fmla="*/ 648614 w 1858828"/>
              <a:gd name="connsiteY7" fmla="*/ 2858989 h 2858988"/>
              <a:gd name="connsiteX8" fmla="*/ 528773 w 1858828"/>
              <a:gd name="connsiteY8" fmla="*/ 2740582 h 2858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8828" h="2858988">
                <a:moveTo>
                  <a:pt x="565275" y="2790338"/>
                </a:moveTo>
                <a:cubicBezTo>
                  <a:pt x="325782" y="2481360"/>
                  <a:pt x="129903" y="2131267"/>
                  <a:pt x="44573" y="1749555"/>
                </a:cubicBezTo>
                <a:cubicBezTo>
                  <a:pt x="-40757" y="1367748"/>
                  <a:pt x="-8237" y="951568"/>
                  <a:pt x="182712" y="610306"/>
                </a:cubicBezTo>
                <a:cubicBezTo>
                  <a:pt x="373662" y="269044"/>
                  <a:pt x="734228" y="15518"/>
                  <a:pt x="1124565" y="611"/>
                </a:cubicBezTo>
                <a:cubicBezTo>
                  <a:pt x="1394113" y="-9739"/>
                  <a:pt x="1684899" y="111611"/>
                  <a:pt x="1802559" y="354691"/>
                </a:cubicBezTo>
                <a:cubicBezTo>
                  <a:pt x="1904671" y="565773"/>
                  <a:pt x="1857265" y="823666"/>
                  <a:pt x="1744725" y="1029429"/>
                </a:cubicBezTo>
                <a:cubicBezTo>
                  <a:pt x="1632184" y="1235193"/>
                  <a:pt x="1462093" y="1402026"/>
                  <a:pt x="1304706" y="1575791"/>
                </a:cubicBezTo>
                <a:cubicBezTo>
                  <a:pt x="976186" y="1938512"/>
                  <a:pt x="684263" y="2370549"/>
                  <a:pt x="648614" y="2858989"/>
                </a:cubicBezTo>
                <a:cubicBezTo>
                  <a:pt x="608698" y="2819488"/>
                  <a:pt x="568688" y="2780083"/>
                  <a:pt x="528773" y="2740582"/>
                </a:cubicBezTo>
              </a:path>
            </a:pathLst>
          </a:custGeom>
          <a:solidFill>
            <a:srgbClr val="F1E7D8"/>
          </a:solidFill>
          <a:ln w="9481" cap="flat">
            <a:noFill/>
            <a:prstDash val="solid"/>
            <a:miter/>
          </a:ln>
        </p:spPr>
        <p:txBody>
          <a:bodyPr rtlCol="0" anchor="ctr"/>
          <a:lstStyle/>
          <a:p>
            <a:endParaRPr lang="en-US"/>
          </a:p>
        </p:txBody>
      </p:sp>
      <p:sp>
        <p:nvSpPr>
          <p:cNvPr id="25" name="Graphic 17">
            <a:extLst>
              <a:ext uri="{FF2B5EF4-FFF2-40B4-BE49-F238E27FC236}">
                <a16:creationId xmlns:a16="http://schemas.microsoft.com/office/drawing/2014/main" id="{D8061015-8533-EA5E-F553-A877C6BE0291}"/>
              </a:ext>
            </a:extLst>
          </p:cNvPr>
          <p:cNvSpPr/>
          <p:nvPr/>
        </p:nvSpPr>
        <p:spPr>
          <a:xfrm rot="10227352">
            <a:off x="10313144" y="4382319"/>
            <a:ext cx="200741" cy="344422"/>
          </a:xfrm>
          <a:custGeom>
            <a:avLst/>
            <a:gdLst>
              <a:gd name="connsiteX0" fmla="*/ 565275 w 1858828"/>
              <a:gd name="connsiteY0" fmla="*/ 2790338 h 2858988"/>
              <a:gd name="connsiteX1" fmla="*/ 44573 w 1858828"/>
              <a:gd name="connsiteY1" fmla="*/ 1749555 h 2858988"/>
              <a:gd name="connsiteX2" fmla="*/ 182712 w 1858828"/>
              <a:gd name="connsiteY2" fmla="*/ 610306 h 2858988"/>
              <a:gd name="connsiteX3" fmla="*/ 1124565 w 1858828"/>
              <a:gd name="connsiteY3" fmla="*/ 611 h 2858988"/>
              <a:gd name="connsiteX4" fmla="*/ 1802559 w 1858828"/>
              <a:gd name="connsiteY4" fmla="*/ 354691 h 2858988"/>
              <a:gd name="connsiteX5" fmla="*/ 1744725 w 1858828"/>
              <a:gd name="connsiteY5" fmla="*/ 1029429 h 2858988"/>
              <a:gd name="connsiteX6" fmla="*/ 1304706 w 1858828"/>
              <a:gd name="connsiteY6" fmla="*/ 1575791 h 2858988"/>
              <a:gd name="connsiteX7" fmla="*/ 648614 w 1858828"/>
              <a:gd name="connsiteY7" fmla="*/ 2858989 h 2858988"/>
              <a:gd name="connsiteX8" fmla="*/ 528773 w 1858828"/>
              <a:gd name="connsiteY8" fmla="*/ 2740582 h 2858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8828" h="2858988">
                <a:moveTo>
                  <a:pt x="565275" y="2790338"/>
                </a:moveTo>
                <a:cubicBezTo>
                  <a:pt x="325782" y="2481360"/>
                  <a:pt x="129903" y="2131267"/>
                  <a:pt x="44573" y="1749555"/>
                </a:cubicBezTo>
                <a:cubicBezTo>
                  <a:pt x="-40757" y="1367748"/>
                  <a:pt x="-8237" y="951568"/>
                  <a:pt x="182712" y="610306"/>
                </a:cubicBezTo>
                <a:cubicBezTo>
                  <a:pt x="373662" y="269044"/>
                  <a:pt x="734228" y="15518"/>
                  <a:pt x="1124565" y="611"/>
                </a:cubicBezTo>
                <a:cubicBezTo>
                  <a:pt x="1394113" y="-9739"/>
                  <a:pt x="1684899" y="111611"/>
                  <a:pt x="1802559" y="354691"/>
                </a:cubicBezTo>
                <a:cubicBezTo>
                  <a:pt x="1904671" y="565773"/>
                  <a:pt x="1857265" y="823666"/>
                  <a:pt x="1744725" y="1029429"/>
                </a:cubicBezTo>
                <a:cubicBezTo>
                  <a:pt x="1632184" y="1235193"/>
                  <a:pt x="1462093" y="1402026"/>
                  <a:pt x="1304706" y="1575791"/>
                </a:cubicBezTo>
                <a:cubicBezTo>
                  <a:pt x="976186" y="1938512"/>
                  <a:pt x="684263" y="2370549"/>
                  <a:pt x="648614" y="2858989"/>
                </a:cubicBezTo>
                <a:cubicBezTo>
                  <a:pt x="608698" y="2819488"/>
                  <a:pt x="568688" y="2780083"/>
                  <a:pt x="528773" y="2740582"/>
                </a:cubicBezTo>
              </a:path>
            </a:pathLst>
          </a:custGeom>
          <a:solidFill>
            <a:srgbClr val="F1E7D8"/>
          </a:solidFill>
          <a:ln w="9481" cap="flat">
            <a:noFill/>
            <a:prstDash val="solid"/>
            <a:miter/>
          </a:ln>
        </p:spPr>
        <p:txBody>
          <a:bodyPr rtlCol="0" anchor="ctr"/>
          <a:lstStyle/>
          <a:p>
            <a:endParaRPr lang="en-US"/>
          </a:p>
        </p:txBody>
      </p:sp>
      <p:pic>
        <p:nvPicPr>
          <p:cNvPr id="7" name="Picture 6">
            <a:extLst>
              <a:ext uri="{FF2B5EF4-FFF2-40B4-BE49-F238E27FC236}">
                <a16:creationId xmlns:a16="http://schemas.microsoft.com/office/drawing/2014/main" id="{23C77A24-8A83-B747-092A-6561A77C5B9F}"/>
              </a:ext>
            </a:extLst>
          </p:cNvPr>
          <p:cNvPicPr>
            <a:picLocks noChangeAspect="1"/>
          </p:cNvPicPr>
          <p:nvPr/>
        </p:nvPicPr>
        <p:blipFill>
          <a:blip r:embed="rId3"/>
          <a:srcRect/>
          <a:stretch/>
        </p:blipFill>
        <p:spPr>
          <a:xfrm rot="17820334">
            <a:off x="10477409" y="18914200"/>
            <a:ext cx="13864528" cy="7791865"/>
          </a:xfrm>
          <a:prstGeom prst="rect">
            <a:avLst/>
          </a:prstGeom>
          <a:effectLst>
            <a:outerShdw blurRad="463418" dist="50800" dir="5400000" algn="ctr" rotWithShape="0">
              <a:srgbClr val="000000">
                <a:alpha val="71000"/>
              </a:srgbClr>
            </a:outerShdw>
          </a:effectLst>
        </p:spPr>
      </p:pic>
      <p:sp>
        <p:nvSpPr>
          <p:cNvPr id="8" name="TextBox 7">
            <a:extLst>
              <a:ext uri="{FF2B5EF4-FFF2-40B4-BE49-F238E27FC236}">
                <a16:creationId xmlns:a16="http://schemas.microsoft.com/office/drawing/2014/main" id="{B1DB7D9B-DFF8-469F-6273-2A03D03AD6EA}"/>
              </a:ext>
            </a:extLst>
          </p:cNvPr>
          <p:cNvSpPr txBox="1"/>
          <p:nvPr/>
        </p:nvSpPr>
        <p:spPr>
          <a:xfrm>
            <a:off x="-12890903" y="649059"/>
            <a:ext cx="6984588" cy="1477328"/>
          </a:xfrm>
          <a:prstGeom prst="rect">
            <a:avLst/>
          </a:prstGeom>
          <a:noFill/>
        </p:spPr>
        <p:txBody>
          <a:bodyPr wrap="square">
            <a:spAutoFit/>
          </a:bodyPr>
          <a:lstStyle/>
          <a:p>
            <a:r>
              <a:rPr lang="en-US" b="0" i="0" dirty="0">
                <a:solidFill>
                  <a:schemeClr val="bg1"/>
                </a:solidFill>
                <a:effectLst/>
                <a:latin typeface="Hanuman" pitchFamily="2" charset="0"/>
                <a:cs typeface="Hanuman" pitchFamily="2" charset="0"/>
              </a:rPr>
              <a:t>Hollywood is a district in Los Angeles, California. Known as the global center of the entertainment industry, it's home to major movie studios, iconic landmarks like the Hollywood Walk of Fame and the Hollywood Sign, as well as numerous theaters, music venues, and celebrities.</a:t>
            </a:r>
            <a:endParaRPr lang="en-US" dirty="0">
              <a:solidFill>
                <a:schemeClr val="bg1"/>
              </a:solidFill>
              <a:latin typeface="Hanuman" pitchFamily="2" charset="0"/>
              <a:cs typeface="Hanuman" pitchFamily="2" charset="0"/>
            </a:endParaRPr>
          </a:p>
        </p:txBody>
      </p:sp>
      <p:sp>
        <p:nvSpPr>
          <p:cNvPr id="16" name="Rectangle 15">
            <a:extLst>
              <a:ext uri="{FF2B5EF4-FFF2-40B4-BE49-F238E27FC236}">
                <a16:creationId xmlns:a16="http://schemas.microsoft.com/office/drawing/2014/main" id="{34E69621-F40C-05ED-A691-00F83DF488F2}"/>
              </a:ext>
            </a:extLst>
          </p:cNvPr>
          <p:cNvSpPr/>
          <p:nvPr/>
        </p:nvSpPr>
        <p:spPr>
          <a:xfrm>
            <a:off x="-7156805" y="4821584"/>
            <a:ext cx="1972712" cy="8068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FDBA6BA-DF34-1701-FE66-BD8B51A431DA}"/>
              </a:ext>
            </a:extLst>
          </p:cNvPr>
          <p:cNvSpPr/>
          <p:nvPr/>
        </p:nvSpPr>
        <p:spPr>
          <a:xfrm>
            <a:off x="16924887" y="4821584"/>
            <a:ext cx="1972712" cy="8068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1EC0988C-020C-E157-1D2C-E4101A0BF238}"/>
              </a:ext>
            </a:extLst>
          </p:cNvPr>
          <p:cNvSpPr/>
          <p:nvPr/>
        </p:nvSpPr>
        <p:spPr>
          <a:xfrm>
            <a:off x="12730456" y="5179393"/>
            <a:ext cx="1400920" cy="102038"/>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graphic of a challenge&#10;&#10;Description automatically generated with medium confidence">
            <a:extLst>
              <a:ext uri="{FF2B5EF4-FFF2-40B4-BE49-F238E27FC236}">
                <a16:creationId xmlns:a16="http://schemas.microsoft.com/office/drawing/2014/main" id="{A8D99A6A-FB99-386F-E7B7-7311651F1334}"/>
              </a:ext>
            </a:extLst>
          </p:cNvPr>
          <p:cNvPicPr>
            <a:picLocks noChangeAspect="1"/>
          </p:cNvPicPr>
          <p:nvPr/>
        </p:nvPicPr>
        <p:blipFill rotWithShape="1">
          <a:blip r:embed="rId4"/>
          <a:srcRect b="19181"/>
          <a:stretch/>
        </p:blipFill>
        <p:spPr>
          <a:xfrm rot="761487">
            <a:off x="-10992" y="1967646"/>
            <a:ext cx="6952852" cy="4700705"/>
          </a:xfrm>
          <a:prstGeom prst="rect">
            <a:avLst/>
          </a:prstGeom>
        </p:spPr>
      </p:pic>
    </p:spTree>
    <p:extLst>
      <p:ext uri="{BB962C8B-B14F-4D97-AF65-F5344CB8AC3E}">
        <p14:creationId xmlns:p14="http://schemas.microsoft.com/office/powerpoint/2010/main" val="22999102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13">
            <a:extLst>
              <a:ext uri="{FF2B5EF4-FFF2-40B4-BE49-F238E27FC236}">
                <a16:creationId xmlns:a16="http://schemas.microsoft.com/office/drawing/2014/main" id="{2A789975-E385-B61E-C4C6-307ADA4FDE1F}"/>
              </a:ext>
            </a:extLst>
          </p:cNvPr>
          <p:cNvSpPr/>
          <p:nvPr/>
        </p:nvSpPr>
        <p:spPr>
          <a:xfrm>
            <a:off x="-16587213" y="0"/>
            <a:ext cx="3050700" cy="7903029"/>
          </a:xfrm>
          <a:prstGeom prst="roundRect">
            <a:avLst>
              <a:gd name="adj" fmla="val 5000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F53F632B-20C0-9060-59AD-DDC89FC8ADE9}"/>
              </a:ext>
            </a:extLst>
          </p:cNvPr>
          <p:cNvSpPr/>
          <p:nvPr/>
        </p:nvSpPr>
        <p:spPr>
          <a:xfrm>
            <a:off x="-21596707" y="-10252789"/>
            <a:ext cx="2358144" cy="23581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23">
            <a:extLst>
              <a:ext uri="{FF2B5EF4-FFF2-40B4-BE49-F238E27FC236}">
                <a16:creationId xmlns:a16="http://schemas.microsoft.com/office/drawing/2014/main" id="{32DB1589-E0EE-E5A8-5EED-CE2A9251E8B1}"/>
              </a:ext>
            </a:extLst>
          </p:cNvPr>
          <p:cNvSpPr/>
          <p:nvPr/>
        </p:nvSpPr>
        <p:spPr>
          <a:xfrm>
            <a:off x="944151" y="2084712"/>
            <a:ext cx="3050700" cy="7903029"/>
          </a:xfrm>
          <a:custGeom>
            <a:avLst/>
            <a:gdLst>
              <a:gd name="connsiteX0" fmla="*/ 0 w 3050700"/>
              <a:gd name="connsiteY0" fmla="*/ 1525350 h 7903029"/>
              <a:gd name="connsiteX1" fmla="*/ 1525350 w 3050700"/>
              <a:gd name="connsiteY1" fmla="*/ 0 h 7903029"/>
              <a:gd name="connsiteX2" fmla="*/ 1525350 w 3050700"/>
              <a:gd name="connsiteY2" fmla="*/ 0 h 7903029"/>
              <a:gd name="connsiteX3" fmla="*/ 3050700 w 3050700"/>
              <a:gd name="connsiteY3" fmla="*/ 1525350 h 7903029"/>
              <a:gd name="connsiteX4" fmla="*/ 3050700 w 3050700"/>
              <a:gd name="connsiteY4" fmla="*/ 2170017 h 7903029"/>
              <a:gd name="connsiteX5" fmla="*/ 3050700 w 3050700"/>
              <a:gd name="connsiteY5" fmla="*/ 2863206 h 7903029"/>
              <a:gd name="connsiteX6" fmla="*/ 3050700 w 3050700"/>
              <a:gd name="connsiteY6" fmla="*/ 3410826 h 7903029"/>
              <a:gd name="connsiteX7" fmla="*/ 3050700 w 3050700"/>
              <a:gd name="connsiteY7" fmla="*/ 3958446 h 7903029"/>
              <a:gd name="connsiteX8" fmla="*/ 3050700 w 3050700"/>
              <a:gd name="connsiteY8" fmla="*/ 4651636 h 7903029"/>
              <a:gd name="connsiteX9" fmla="*/ 3050700 w 3050700"/>
              <a:gd name="connsiteY9" fmla="*/ 5247780 h 7903029"/>
              <a:gd name="connsiteX10" fmla="*/ 3050700 w 3050700"/>
              <a:gd name="connsiteY10" fmla="*/ 6377679 h 7903029"/>
              <a:gd name="connsiteX11" fmla="*/ 1525350 w 3050700"/>
              <a:gd name="connsiteY11" fmla="*/ 7903029 h 7903029"/>
              <a:gd name="connsiteX12" fmla="*/ 1525350 w 3050700"/>
              <a:gd name="connsiteY12" fmla="*/ 7903029 h 7903029"/>
              <a:gd name="connsiteX13" fmla="*/ 0 w 3050700"/>
              <a:gd name="connsiteY13" fmla="*/ 6377679 h 7903029"/>
              <a:gd name="connsiteX14" fmla="*/ 0 w 3050700"/>
              <a:gd name="connsiteY14" fmla="*/ 5635966 h 7903029"/>
              <a:gd name="connsiteX15" fmla="*/ 0 w 3050700"/>
              <a:gd name="connsiteY15" fmla="*/ 4991299 h 7903029"/>
              <a:gd name="connsiteX16" fmla="*/ 0 w 3050700"/>
              <a:gd name="connsiteY16" fmla="*/ 4298109 h 7903029"/>
              <a:gd name="connsiteX17" fmla="*/ 0 w 3050700"/>
              <a:gd name="connsiteY17" fmla="*/ 3507873 h 7903029"/>
              <a:gd name="connsiteX18" fmla="*/ 0 w 3050700"/>
              <a:gd name="connsiteY18" fmla="*/ 2911730 h 7903029"/>
              <a:gd name="connsiteX19" fmla="*/ 0 w 3050700"/>
              <a:gd name="connsiteY19" fmla="*/ 2170017 h 7903029"/>
              <a:gd name="connsiteX20" fmla="*/ 0 w 3050700"/>
              <a:gd name="connsiteY20" fmla="*/ 1525350 h 790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050700" h="7903029" fill="none" extrusionOk="0">
                <a:moveTo>
                  <a:pt x="0" y="1525350"/>
                </a:moveTo>
                <a:cubicBezTo>
                  <a:pt x="83606" y="745047"/>
                  <a:pt x="674171" y="208017"/>
                  <a:pt x="1525350" y="0"/>
                </a:cubicBezTo>
                <a:lnTo>
                  <a:pt x="1525350" y="0"/>
                </a:lnTo>
                <a:cubicBezTo>
                  <a:pt x="2510273" y="-84524"/>
                  <a:pt x="3006503" y="753087"/>
                  <a:pt x="3050700" y="1525350"/>
                </a:cubicBezTo>
                <a:cubicBezTo>
                  <a:pt x="3035734" y="1773993"/>
                  <a:pt x="3081938" y="2019923"/>
                  <a:pt x="3050700" y="2170017"/>
                </a:cubicBezTo>
                <a:cubicBezTo>
                  <a:pt x="3019462" y="2320111"/>
                  <a:pt x="3050527" y="2682586"/>
                  <a:pt x="3050700" y="2863206"/>
                </a:cubicBezTo>
                <a:cubicBezTo>
                  <a:pt x="3050873" y="3043826"/>
                  <a:pt x="3057063" y="3293990"/>
                  <a:pt x="3050700" y="3410826"/>
                </a:cubicBezTo>
                <a:cubicBezTo>
                  <a:pt x="3044337" y="3527662"/>
                  <a:pt x="3023673" y="3830917"/>
                  <a:pt x="3050700" y="3958446"/>
                </a:cubicBezTo>
                <a:cubicBezTo>
                  <a:pt x="3077727" y="4085975"/>
                  <a:pt x="3053924" y="4499608"/>
                  <a:pt x="3050700" y="4651636"/>
                </a:cubicBezTo>
                <a:cubicBezTo>
                  <a:pt x="3047477" y="4803664"/>
                  <a:pt x="3063646" y="4968832"/>
                  <a:pt x="3050700" y="5247780"/>
                </a:cubicBezTo>
                <a:cubicBezTo>
                  <a:pt x="3037754" y="5526728"/>
                  <a:pt x="3017580" y="6064757"/>
                  <a:pt x="3050700" y="6377679"/>
                </a:cubicBezTo>
                <a:cubicBezTo>
                  <a:pt x="3207988" y="7185606"/>
                  <a:pt x="2486229" y="8000615"/>
                  <a:pt x="1525350" y="7903029"/>
                </a:cubicBezTo>
                <a:lnTo>
                  <a:pt x="1525350" y="7903029"/>
                </a:lnTo>
                <a:cubicBezTo>
                  <a:pt x="654613" y="7893333"/>
                  <a:pt x="-94151" y="7315412"/>
                  <a:pt x="0" y="6377679"/>
                </a:cubicBezTo>
                <a:cubicBezTo>
                  <a:pt x="15298" y="6190825"/>
                  <a:pt x="-14848" y="5851762"/>
                  <a:pt x="0" y="5635966"/>
                </a:cubicBezTo>
                <a:cubicBezTo>
                  <a:pt x="14848" y="5420170"/>
                  <a:pt x="-22472" y="5178381"/>
                  <a:pt x="0" y="4991299"/>
                </a:cubicBezTo>
                <a:cubicBezTo>
                  <a:pt x="22472" y="4804217"/>
                  <a:pt x="28196" y="4625217"/>
                  <a:pt x="0" y="4298109"/>
                </a:cubicBezTo>
                <a:cubicBezTo>
                  <a:pt x="-28196" y="3971001"/>
                  <a:pt x="597" y="3738187"/>
                  <a:pt x="0" y="3507873"/>
                </a:cubicBezTo>
                <a:cubicBezTo>
                  <a:pt x="-597" y="3277559"/>
                  <a:pt x="28947" y="3050318"/>
                  <a:pt x="0" y="2911730"/>
                </a:cubicBezTo>
                <a:cubicBezTo>
                  <a:pt x="-28947" y="2773142"/>
                  <a:pt x="-11454" y="2333823"/>
                  <a:pt x="0" y="2170017"/>
                </a:cubicBezTo>
                <a:cubicBezTo>
                  <a:pt x="11454" y="2006211"/>
                  <a:pt x="-283" y="1713887"/>
                  <a:pt x="0" y="1525350"/>
                </a:cubicBezTo>
                <a:close/>
              </a:path>
              <a:path w="3050700" h="7903029" stroke="0" extrusionOk="0">
                <a:moveTo>
                  <a:pt x="0" y="1525350"/>
                </a:moveTo>
                <a:cubicBezTo>
                  <a:pt x="-168109" y="579229"/>
                  <a:pt x="597319" y="32128"/>
                  <a:pt x="1525350" y="0"/>
                </a:cubicBezTo>
                <a:lnTo>
                  <a:pt x="1525350" y="0"/>
                </a:lnTo>
                <a:cubicBezTo>
                  <a:pt x="2404053" y="7637"/>
                  <a:pt x="2969673" y="685498"/>
                  <a:pt x="3050700" y="1525350"/>
                </a:cubicBezTo>
                <a:cubicBezTo>
                  <a:pt x="3062670" y="1863256"/>
                  <a:pt x="3028952" y="2047540"/>
                  <a:pt x="3050700" y="2315586"/>
                </a:cubicBezTo>
                <a:cubicBezTo>
                  <a:pt x="3072448" y="2583632"/>
                  <a:pt x="3053986" y="2734173"/>
                  <a:pt x="3050700" y="3008776"/>
                </a:cubicBezTo>
                <a:cubicBezTo>
                  <a:pt x="3047415" y="3283379"/>
                  <a:pt x="3045352" y="3433525"/>
                  <a:pt x="3050700" y="3604920"/>
                </a:cubicBezTo>
                <a:cubicBezTo>
                  <a:pt x="3056048" y="3776315"/>
                  <a:pt x="3036156" y="3929925"/>
                  <a:pt x="3050700" y="4201063"/>
                </a:cubicBezTo>
                <a:cubicBezTo>
                  <a:pt x="3065244" y="4472201"/>
                  <a:pt x="3025063" y="4742863"/>
                  <a:pt x="3050700" y="4894253"/>
                </a:cubicBezTo>
                <a:cubicBezTo>
                  <a:pt x="3076338" y="5045643"/>
                  <a:pt x="3075797" y="5372589"/>
                  <a:pt x="3050700" y="5587443"/>
                </a:cubicBezTo>
                <a:cubicBezTo>
                  <a:pt x="3025604" y="5802297"/>
                  <a:pt x="3050504" y="6077627"/>
                  <a:pt x="3050700" y="6377679"/>
                </a:cubicBezTo>
                <a:cubicBezTo>
                  <a:pt x="3067788" y="7338359"/>
                  <a:pt x="2326693" y="7900679"/>
                  <a:pt x="1525350" y="7903029"/>
                </a:cubicBezTo>
                <a:lnTo>
                  <a:pt x="1525350" y="7903029"/>
                </a:lnTo>
                <a:cubicBezTo>
                  <a:pt x="752059" y="7713439"/>
                  <a:pt x="14590" y="7265429"/>
                  <a:pt x="0" y="6377679"/>
                </a:cubicBezTo>
                <a:cubicBezTo>
                  <a:pt x="-2492" y="6058107"/>
                  <a:pt x="18763" y="5878459"/>
                  <a:pt x="0" y="5733012"/>
                </a:cubicBezTo>
                <a:cubicBezTo>
                  <a:pt x="-18763" y="5587565"/>
                  <a:pt x="-3120" y="5242909"/>
                  <a:pt x="0" y="5088346"/>
                </a:cubicBezTo>
                <a:cubicBezTo>
                  <a:pt x="3120" y="4933783"/>
                  <a:pt x="-36159" y="4520982"/>
                  <a:pt x="0" y="4298109"/>
                </a:cubicBezTo>
                <a:cubicBezTo>
                  <a:pt x="36159" y="4075236"/>
                  <a:pt x="18186" y="3832625"/>
                  <a:pt x="0" y="3507873"/>
                </a:cubicBezTo>
                <a:cubicBezTo>
                  <a:pt x="-18186" y="3183121"/>
                  <a:pt x="2511" y="3035307"/>
                  <a:pt x="0" y="2814683"/>
                </a:cubicBezTo>
                <a:cubicBezTo>
                  <a:pt x="-2511" y="2594059"/>
                  <a:pt x="-12079" y="2466474"/>
                  <a:pt x="0" y="2170017"/>
                </a:cubicBezTo>
                <a:cubicBezTo>
                  <a:pt x="12079" y="1873560"/>
                  <a:pt x="12298" y="1801936"/>
                  <a:pt x="0" y="1525350"/>
                </a:cubicBezTo>
                <a:close/>
              </a:path>
            </a:pathLst>
          </a:custGeom>
          <a:solidFill>
            <a:srgbClr val="EDE8D7"/>
          </a:solidFill>
          <a:ln w="38100">
            <a:solidFill>
              <a:srgbClr val="004527"/>
            </a:solidFill>
            <a:extLst>
              <a:ext uri="{C807C97D-BFC1-408E-A445-0C87EB9F89A2}">
                <ask:lineSketchStyleProps xmlns:ask="http://schemas.microsoft.com/office/drawing/2018/sketchyshapes" sd="1219033472">
                  <a:prstGeom prst="roundRect">
                    <a:avLst>
                      <a:gd name="adj" fmla="val 50000"/>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ounded Rectangle 31">
            <a:extLst>
              <a:ext uri="{FF2B5EF4-FFF2-40B4-BE49-F238E27FC236}">
                <a16:creationId xmlns:a16="http://schemas.microsoft.com/office/drawing/2014/main" id="{0C7D646B-C61D-B8AF-F9A7-C7A354DCA446}"/>
              </a:ext>
            </a:extLst>
          </p:cNvPr>
          <p:cNvSpPr/>
          <p:nvPr/>
        </p:nvSpPr>
        <p:spPr>
          <a:xfrm>
            <a:off x="4570650" y="3429000"/>
            <a:ext cx="3050700" cy="7903029"/>
          </a:xfrm>
          <a:custGeom>
            <a:avLst/>
            <a:gdLst>
              <a:gd name="connsiteX0" fmla="*/ 0 w 3050700"/>
              <a:gd name="connsiteY0" fmla="*/ 1525350 h 7903029"/>
              <a:gd name="connsiteX1" fmla="*/ 1525350 w 3050700"/>
              <a:gd name="connsiteY1" fmla="*/ 0 h 7903029"/>
              <a:gd name="connsiteX2" fmla="*/ 1525350 w 3050700"/>
              <a:gd name="connsiteY2" fmla="*/ 0 h 7903029"/>
              <a:gd name="connsiteX3" fmla="*/ 3050700 w 3050700"/>
              <a:gd name="connsiteY3" fmla="*/ 1525350 h 7903029"/>
              <a:gd name="connsiteX4" fmla="*/ 3050700 w 3050700"/>
              <a:gd name="connsiteY4" fmla="*/ 2315586 h 7903029"/>
              <a:gd name="connsiteX5" fmla="*/ 3050700 w 3050700"/>
              <a:gd name="connsiteY5" fmla="*/ 2863206 h 7903029"/>
              <a:gd name="connsiteX6" fmla="*/ 3050700 w 3050700"/>
              <a:gd name="connsiteY6" fmla="*/ 3410826 h 7903029"/>
              <a:gd name="connsiteX7" fmla="*/ 3050700 w 3050700"/>
              <a:gd name="connsiteY7" fmla="*/ 3958446 h 7903029"/>
              <a:gd name="connsiteX8" fmla="*/ 3050700 w 3050700"/>
              <a:gd name="connsiteY8" fmla="*/ 4506066 h 7903029"/>
              <a:gd name="connsiteX9" fmla="*/ 3050700 w 3050700"/>
              <a:gd name="connsiteY9" fmla="*/ 5247780 h 7903029"/>
              <a:gd name="connsiteX10" fmla="*/ 3050700 w 3050700"/>
              <a:gd name="connsiteY10" fmla="*/ 6377679 h 7903029"/>
              <a:gd name="connsiteX11" fmla="*/ 1525350 w 3050700"/>
              <a:gd name="connsiteY11" fmla="*/ 7903029 h 7903029"/>
              <a:gd name="connsiteX12" fmla="*/ 1525350 w 3050700"/>
              <a:gd name="connsiteY12" fmla="*/ 7903029 h 7903029"/>
              <a:gd name="connsiteX13" fmla="*/ 0 w 3050700"/>
              <a:gd name="connsiteY13" fmla="*/ 6377679 h 7903029"/>
              <a:gd name="connsiteX14" fmla="*/ 0 w 3050700"/>
              <a:gd name="connsiteY14" fmla="*/ 5733012 h 7903029"/>
              <a:gd name="connsiteX15" fmla="*/ 0 w 3050700"/>
              <a:gd name="connsiteY15" fmla="*/ 5088346 h 7903029"/>
              <a:gd name="connsiteX16" fmla="*/ 0 w 3050700"/>
              <a:gd name="connsiteY16" fmla="*/ 4346633 h 7903029"/>
              <a:gd name="connsiteX17" fmla="*/ 0 w 3050700"/>
              <a:gd name="connsiteY17" fmla="*/ 3799013 h 7903029"/>
              <a:gd name="connsiteX18" fmla="*/ 0 w 3050700"/>
              <a:gd name="connsiteY18" fmla="*/ 3154346 h 7903029"/>
              <a:gd name="connsiteX19" fmla="*/ 0 w 3050700"/>
              <a:gd name="connsiteY19" fmla="*/ 2364110 h 7903029"/>
              <a:gd name="connsiteX20" fmla="*/ 0 w 3050700"/>
              <a:gd name="connsiteY20" fmla="*/ 1525350 h 790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050700" h="7903029" fill="none" extrusionOk="0">
                <a:moveTo>
                  <a:pt x="0" y="1525350"/>
                </a:moveTo>
                <a:cubicBezTo>
                  <a:pt x="14663" y="660912"/>
                  <a:pt x="656078" y="-45827"/>
                  <a:pt x="1525350" y="0"/>
                </a:cubicBezTo>
                <a:lnTo>
                  <a:pt x="1525350" y="0"/>
                </a:lnTo>
                <a:cubicBezTo>
                  <a:pt x="2497946" y="33007"/>
                  <a:pt x="3108929" y="769524"/>
                  <a:pt x="3050700" y="1525350"/>
                </a:cubicBezTo>
                <a:cubicBezTo>
                  <a:pt x="3044209" y="1846112"/>
                  <a:pt x="3027103" y="1973004"/>
                  <a:pt x="3050700" y="2315586"/>
                </a:cubicBezTo>
                <a:cubicBezTo>
                  <a:pt x="3074297" y="2658168"/>
                  <a:pt x="3062348" y="2598055"/>
                  <a:pt x="3050700" y="2863206"/>
                </a:cubicBezTo>
                <a:cubicBezTo>
                  <a:pt x="3039052" y="3128357"/>
                  <a:pt x="3066077" y="3218521"/>
                  <a:pt x="3050700" y="3410826"/>
                </a:cubicBezTo>
                <a:cubicBezTo>
                  <a:pt x="3035323" y="3603131"/>
                  <a:pt x="3065526" y="3735785"/>
                  <a:pt x="3050700" y="3958446"/>
                </a:cubicBezTo>
                <a:cubicBezTo>
                  <a:pt x="3035874" y="4181107"/>
                  <a:pt x="3042966" y="4369552"/>
                  <a:pt x="3050700" y="4506066"/>
                </a:cubicBezTo>
                <a:cubicBezTo>
                  <a:pt x="3058434" y="4642580"/>
                  <a:pt x="3049439" y="4877484"/>
                  <a:pt x="3050700" y="5247780"/>
                </a:cubicBezTo>
                <a:cubicBezTo>
                  <a:pt x="3051961" y="5618076"/>
                  <a:pt x="3038223" y="5940741"/>
                  <a:pt x="3050700" y="6377679"/>
                </a:cubicBezTo>
                <a:cubicBezTo>
                  <a:pt x="3131432" y="7304293"/>
                  <a:pt x="2417041" y="7798385"/>
                  <a:pt x="1525350" y="7903029"/>
                </a:cubicBezTo>
                <a:lnTo>
                  <a:pt x="1525350" y="7903029"/>
                </a:lnTo>
                <a:cubicBezTo>
                  <a:pt x="720689" y="7857542"/>
                  <a:pt x="52474" y="7150214"/>
                  <a:pt x="0" y="6377679"/>
                </a:cubicBezTo>
                <a:cubicBezTo>
                  <a:pt x="-12426" y="6145469"/>
                  <a:pt x="13623" y="6029226"/>
                  <a:pt x="0" y="5733012"/>
                </a:cubicBezTo>
                <a:cubicBezTo>
                  <a:pt x="-13623" y="5436798"/>
                  <a:pt x="20673" y="5403490"/>
                  <a:pt x="0" y="5088346"/>
                </a:cubicBezTo>
                <a:cubicBezTo>
                  <a:pt x="-20673" y="4773202"/>
                  <a:pt x="-2417" y="4506906"/>
                  <a:pt x="0" y="4346633"/>
                </a:cubicBezTo>
                <a:cubicBezTo>
                  <a:pt x="2417" y="4186360"/>
                  <a:pt x="362" y="3995520"/>
                  <a:pt x="0" y="3799013"/>
                </a:cubicBezTo>
                <a:cubicBezTo>
                  <a:pt x="-362" y="3602506"/>
                  <a:pt x="25757" y="3358699"/>
                  <a:pt x="0" y="3154346"/>
                </a:cubicBezTo>
                <a:cubicBezTo>
                  <a:pt x="-25757" y="2949993"/>
                  <a:pt x="19177" y="2714057"/>
                  <a:pt x="0" y="2364110"/>
                </a:cubicBezTo>
                <a:cubicBezTo>
                  <a:pt x="-19177" y="2014163"/>
                  <a:pt x="31538" y="1742419"/>
                  <a:pt x="0" y="1525350"/>
                </a:cubicBezTo>
                <a:close/>
              </a:path>
              <a:path w="3050700" h="7903029" stroke="0" extrusionOk="0">
                <a:moveTo>
                  <a:pt x="0" y="1525350"/>
                </a:moveTo>
                <a:cubicBezTo>
                  <a:pt x="59925" y="695916"/>
                  <a:pt x="626357" y="-154556"/>
                  <a:pt x="1525350" y="0"/>
                </a:cubicBezTo>
                <a:lnTo>
                  <a:pt x="1525350" y="0"/>
                </a:lnTo>
                <a:cubicBezTo>
                  <a:pt x="2342243" y="-76714"/>
                  <a:pt x="2921653" y="666352"/>
                  <a:pt x="3050700" y="1525350"/>
                </a:cubicBezTo>
                <a:cubicBezTo>
                  <a:pt x="3044913" y="1687064"/>
                  <a:pt x="3050389" y="1830782"/>
                  <a:pt x="3050700" y="2121493"/>
                </a:cubicBezTo>
                <a:cubicBezTo>
                  <a:pt x="3051011" y="2412204"/>
                  <a:pt x="3070659" y="2422929"/>
                  <a:pt x="3050700" y="2669113"/>
                </a:cubicBezTo>
                <a:cubicBezTo>
                  <a:pt x="3030741" y="2915297"/>
                  <a:pt x="3082859" y="3006612"/>
                  <a:pt x="3050700" y="3313780"/>
                </a:cubicBezTo>
                <a:cubicBezTo>
                  <a:pt x="3018541" y="3620948"/>
                  <a:pt x="3028102" y="3696494"/>
                  <a:pt x="3050700" y="3861400"/>
                </a:cubicBezTo>
                <a:cubicBezTo>
                  <a:pt x="3073298" y="4026306"/>
                  <a:pt x="3051845" y="4335288"/>
                  <a:pt x="3050700" y="4457543"/>
                </a:cubicBezTo>
                <a:cubicBezTo>
                  <a:pt x="3049555" y="4579798"/>
                  <a:pt x="3059260" y="4782458"/>
                  <a:pt x="3050700" y="5053686"/>
                </a:cubicBezTo>
                <a:cubicBezTo>
                  <a:pt x="3042140" y="5324914"/>
                  <a:pt x="3023478" y="5481262"/>
                  <a:pt x="3050700" y="5698353"/>
                </a:cubicBezTo>
                <a:cubicBezTo>
                  <a:pt x="3077922" y="5915444"/>
                  <a:pt x="3042638" y="6166705"/>
                  <a:pt x="3050700" y="6377679"/>
                </a:cubicBezTo>
                <a:cubicBezTo>
                  <a:pt x="3030448" y="7218981"/>
                  <a:pt x="2384442" y="7891371"/>
                  <a:pt x="1525350" y="7903029"/>
                </a:cubicBezTo>
                <a:lnTo>
                  <a:pt x="1525350" y="7903029"/>
                </a:lnTo>
                <a:cubicBezTo>
                  <a:pt x="633890" y="7859516"/>
                  <a:pt x="127070" y="7091296"/>
                  <a:pt x="0" y="6377679"/>
                </a:cubicBezTo>
                <a:cubicBezTo>
                  <a:pt x="-28953" y="6121110"/>
                  <a:pt x="26005" y="6069029"/>
                  <a:pt x="0" y="5781536"/>
                </a:cubicBezTo>
                <a:cubicBezTo>
                  <a:pt x="-26005" y="5494043"/>
                  <a:pt x="-2888" y="5453131"/>
                  <a:pt x="0" y="5185392"/>
                </a:cubicBezTo>
                <a:cubicBezTo>
                  <a:pt x="2888" y="4917653"/>
                  <a:pt x="-27330" y="4751787"/>
                  <a:pt x="0" y="4395156"/>
                </a:cubicBezTo>
                <a:cubicBezTo>
                  <a:pt x="27330" y="4038525"/>
                  <a:pt x="2701" y="3861733"/>
                  <a:pt x="0" y="3701966"/>
                </a:cubicBezTo>
                <a:cubicBezTo>
                  <a:pt x="-2701" y="3542199"/>
                  <a:pt x="-31134" y="3249788"/>
                  <a:pt x="0" y="3057300"/>
                </a:cubicBezTo>
                <a:cubicBezTo>
                  <a:pt x="31134" y="2864812"/>
                  <a:pt x="12296" y="2505962"/>
                  <a:pt x="0" y="2364110"/>
                </a:cubicBezTo>
                <a:cubicBezTo>
                  <a:pt x="-12296" y="2222258"/>
                  <a:pt x="-18317" y="1930788"/>
                  <a:pt x="0" y="1525350"/>
                </a:cubicBezTo>
                <a:close/>
              </a:path>
            </a:pathLst>
          </a:custGeom>
          <a:solidFill>
            <a:srgbClr val="EDE8D7"/>
          </a:solidFill>
          <a:ln w="38100">
            <a:solidFill>
              <a:srgbClr val="004527"/>
            </a:solidFill>
            <a:extLst>
              <a:ext uri="{C807C97D-BFC1-408E-A445-0C87EB9F89A2}">
                <ask:lineSketchStyleProps xmlns:ask="http://schemas.microsoft.com/office/drawing/2018/sketchyshapes" sd="3844312185">
                  <a:prstGeom prst="roundRect">
                    <a:avLst>
                      <a:gd name="adj" fmla="val 50000"/>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34">
            <a:extLst>
              <a:ext uri="{FF2B5EF4-FFF2-40B4-BE49-F238E27FC236}">
                <a16:creationId xmlns:a16="http://schemas.microsoft.com/office/drawing/2014/main" id="{7AE0038C-A3EB-9C6B-695F-AAA2CB08C00B}"/>
              </a:ext>
            </a:extLst>
          </p:cNvPr>
          <p:cNvSpPr/>
          <p:nvPr/>
        </p:nvSpPr>
        <p:spPr>
          <a:xfrm>
            <a:off x="8197151" y="3429000"/>
            <a:ext cx="3050700" cy="7903029"/>
          </a:xfrm>
          <a:custGeom>
            <a:avLst/>
            <a:gdLst>
              <a:gd name="connsiteX0" fmla="*/ 0 w 3050700"/>
              <a:gd name="connsiteY0" fmla="*/ 1525350 h 7903029"/>
              <a:gd name="connsiteX1" fmla="*/ 1525350 w 3050700"/>
              <a:gd name="connsiteY1" fmla="*/ 0 h 7903029"/>
              <a:gd name="connsiteX2" fmla="*/ 1525350 w 3050700"/>
              <a:gd name="connsiteY2" fmla="*/ 0 h 7903029"/>
              <a:gd name="connsiteX3" fmla="*/ 3050700 w 3050700"/>
              <a:gd name="connsiteY3" fmla="*/ 1525350 h 7903029"/>
              <a:gd name="connsiteX4" fmla="*/ 3050700 w 3050700"/>
              <a:gd name="connsiteY4" fmla="*/ 2170017 h 7903029"/>
              <a:gd name="connsiteX5" fmla="*/ 3050700 w 3050700"/>
              <a:gd name="connsiteY5" fmla="*/ 2814683 h 7903029"/>
              <a:gd name="connsiteX6" fmla="*/ 3050700 w 3050700"/>
              <a:gd name="connsiteY6" fmla="*/ 3556396 h 7903029"/>
              <a:gd name="connsiteX7" fmla="*/ 3050700 w 3050700"/>
              <a:gd name="connsiteY7" fmla="*/ 4104016 h 7903029"/>
              <a:gd name="connsiteX8" fmla="*/ 3050700 w 3050700"/>
              <a:gd name="connsiteY8" fmla="*/ 4845729 h 7903029"/>
              <a:gd name="connsiteX9" fmla="*/ 3050700 w 3050700"/>
              <a:gd name="connsiteY9" fmla="*/ 5587443 h 7903029"/>
              <a:gd name="connsiteX10" fmla="*/ 3050700 w 3050700"/>
              <a:gd name="connsiteY10" fmla="*/ 6377679 h 7903029"/>
              <a:gd name="connsiteX11" fmla="*/ 1525350 w 3050700"/>
              <a:gd name="connsiteY11" fmla="*/ 7903029 h 7903029"/>
              <a:gd name="connsiteX12" fmla="*/ 1525350 w 3050700"/>
              <a:gd name="connsiteY12" fmla="*/ 7903029 h 7903029"/>
              <a:gd name="connsiteX13" fmla="*/ 0 w 3050700"/>
              <a:gd name="connsiteY13" fmla="*/ 6377679 h 7903029"/>
              <a:gd name="connsiteX14" fmla="*/ 0 w 3050700"/>
              <a:gd name="connsiteY14" fmla="*/ 5635966 h 7903029"/>
              <a:gd name="connsiteX15" fmla="*/ 0 w 3050700"/>
              <a:gd name="connsiteY15" fmla="*/ 4845729 h 7903029"/>
              <a:gd name="connsiteX16" fmla="*/ 0 w 3050700"/>
              <a:gd name="connsiteY16" fmla="*/ 4201063 h 7903029"/>
              <a:gd name="connsiteX17" fmla="*/ 0 w 3050700"/>
              <a:gd name="connsiteY17" fmla="*/ 3410826 h 7903029"/>
              <a:gd name="connsiteX18" fmla="*/ 0 w 3050700"/>
              <a:gd name="connsiteY18" fmla="*/ 2766160 h 7903029"/>
              <a:gd name="connsiteX19" fmla="*/ 0 w 3050700"/>
              <a:gd name="connsiteY19" fmla="*/ 1525350 h 790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050700" h="7903029" fill="none" extrusionOk="0">
                <a:moveTo>
                  <a:pt x="0" y="1525350"/>
                </a:moveTo>
                <a:cubicBezTo>
                  <a:pt x="108614" y="732587"/>
                  <a:pt x="828386" y="-128604"/>
                  <a:pt x="1525350" y="0"/>
                </a:cubicBezTo>
                <a:lnTo>
                  <a:pt x="1525350" y="0"/>
                </a:lnTo>
                <a:cubicBezTo>
                  <a:pt x="2336200" y="4733"/>
                  <a:pt x="2954931" y="753787"/>
                  <a:pt x="3050700" y="1525350"/>
                </a:cubicBezTo>
                <a:cubicBezTo>
                  <a:pt x="3063021" y="1825459"/>
                  <a:pt x="3069764" y="1848700"/>
                  <a:pt x="3050700" y="2170017"/>
                </a:cubicBezTo>
                <a:cubicBezTo>
                  <a:pt x="3031636" y="2491334"/>
                  <a:pt x="3047341" y="2581730"/>
                  <a:pt x="3050700" y="2814683"/>
                </a:cubicBezTo>
                <a:cubicBezTo>
                  <a:pt x="3054059" y="3047636"/>
                  <a:pt x="3036710" y="3365660"/>
                  <a:pt x="3050700" y="3556396"/>
                </a:cubicBezTo>
                <a:cubicBezTo>
                  <a:pt x="3064690" y="3747132"/>
                  <a:pt x="3035713" y="3916993"/>
                  <a:pt x="3050700" y="4104016"/>
                </a:cubicBezTo>
                <a:cubicBezTo>
                  <a:pt x="3065687" y="4291039"/>
                  <a:pt x="3016703" y="4678539"/>
                  <a:pt x="3050700" y="4845729"/>
                </a:cubicBezTo>
                <a:cubicBezTo>
                  <a:pt x="3084697" y="5012919"/>
                  <a:pt x="3082563" y="5225601"/>
                  <a:pt x="3050700" y="5587443"/>
                </a:cubicBezTo>
                <a:cubicBezTo>
                  <a:pt x="3018837" y="5949285"/>
                  <a:pt x="3073972" y="6209368"/>
                  <a:pt x="3050700" y="6377679"/>
                </a:cubicBezTo>
                <a:cubicBezTo>
                  <a:pt x="3073148" y="7071816"/>
                  <a:pt x="2350423" y="7865937"/>
                  <a:pt x="1525350" y="7903029"/>
                </a:cubicBezTo>
                <a:lnTo>
                  <a:pt x="1525350" y="7903029"/>
                </a:lnTo>
                <a:cubicBezTo>
                  <a:pt x="751254" y="7778393"/>
                  <a:pt x="-137855" y="7361965"/>
                  <a:pt x="0" y="6377679"/>
                </a:cubicBezTo>
                <a:cubicBezTo>
                  <a:pt x="-22332" y="6082189"/>
                  <a:pt x="-8135" y="5887602"/>
                  <a:pt x="0" y="5635966"/>
                </a:cubicBezTo>
                <a:cubicBezTo>
                  <a:pt x="8135" y="5384330"/>
                  <a:pt x="-523" y="5238763"/>
                  <a:pt x="0" y="4845729"/>
                </a:cubicBezTo>
                <a:cubicBezTo>
                  <a:pt x="523" y="4452695"/>
                  <a:pt x="27840" y="4400069"/>
                  <a:pt x="0" y="4201063"/>
                </a:cubicBezTo>
                <a:cubicBezTo>
                  <a:pt x="-27840" y="4002057"/>
                  <a:pt x="4842" y="3796239"/>
                  <a:pt x="0" y="3410826"/>
                </a:cubicBezTo>
                <a:cubicBezTo>
                  <a:pt x="-4842" y="3025413"/>
                  <a:pt x="-1599" y="2949801"/>
                  <a:pt x="0" y="2766160"/>
                </a:cubicBezTo>
                <a:cubicBezTo>
                  <a:pt x="1599" y="2582519"/>
                  <a:pt x="49521" y="2037337"/>
                  <a:pt x="0" y="1525350"/>
                </a:cubicBezTo>
                <a:close/>
              </a:path>
              <a:path w="3050700" h="7903029" stroke="0" extrusionOk="0">
                <a:moveTo>
                  <a:pt x="0" y="1525350"/>
                </a:moveTo>
                <a:cubicBezTo>
                  <a:pt x="-114108" y="785691"/>
                  <a:pt x="591670" y="-77025"/>
                  <a:pt x="1525350" y="0"/>
                </a:cubicBezTo>
                <a:lnTo>
                  <a:pt x="1525350" y="0"/>
                </a:lnTo>
                <a:cubicBezTo>
                  <a:pt x="2336426" y="19108"/>
                  <a:pt x="3079362" y="671740"/>
                  <a:pt x="3050700" y="1525350"/>
                </a:cubicBezTo>
                <a:cubicBezTo>
                  <a:pt x="3054085" y="1679106"/>
                  <a:pt x="3056770" y="1927422"/>
                  <a:pt x="3050700" y="2121493"/>
                </a:cubicBezTo>
                <a:cubicBezTo>
                  <a:pt x="3044630" y="2315564"/>
                  <a:pt x="3032082" y="2546293"/>
                  <a:pt x="3050700" y="2766160"/>
                </a:cubicBezTo>
                <a:cubicBezTo>
                  <a:pt x="3069318" y="2986027"/>
                  <a:pt x="3037782" y="3377447"/>
                  <a:pt x="3050700" y="3556396"/>
                </a:cubicBezTo>
                <a:cubicBezTo>
                  <a:pt x="3063618" y="3735345"/>
                  <a:pt x="3069412" y="4099271"/>
                  <a:pt x="3050700" y="4298109"/>
                </a:cubicBezTo>
                <a:cubicBezTo>
                  <a:pt x="3031988" y="4496947"/>
                  <a:pt x="3038025" y="4799529"/>
                  <a:pt x="3050700" y="5039823"/>
                </a:cubicBezTo>
                <a:cubicBezTo>
                  <a:pt x="3063375" y="5280117"/>
                  <a:pt x="3035401" y="5393835"/>
                  <a:pt x="3050700" y="5587443"/>
                </a:cubicBezTo>
                <a:cubicBezTo>
                  <a:pt x="3065999" y="5781051"/>
                  <a:pt x="3050834" y="6157939"/>
                  <a:pt x="3050700" y="6377679"/>
                </a:cubicBezTo>
                <a:cubicBezTo>
                  <a:pt x="3104557" y="7403192"/>
                  <a:pt x="2309531" y="7926892"/>
                  <a:pt x="1525350" y="7903029"/>
                </a:cubicBezTo>
                <a:lnTo>
                  <a:pt x="1525350" y="7903029"/>
                </a:lnTo>
                <a:cubicBezTo>
                  <a:pt x="689895" y="7883856"/>
                  <a:pt x="13879" y="7180647"/>
                  <a:pt x="0" y="6377679"/>
                </a:cubicBezTo>
                <a:cubicBezTo>
                  <a:pt x="10696" y="6061661"/>
                  <a:pt x="-31190" y="5872798"/>
                  <a:pt x="0" y="5635966"/>
                </a:cubicBezTo>
                <a:cubicBezTo>
                  <a:pt x="31190" y="5399134"/>
                  <a:pt x="27244" y="5216356"/>
                  <a:pt x="0" y="5088346"/>
                </a:cubicBezTo>
                <a:cubicBezTo>
                  <a:pt x="-27244" y="4960336"/>
                  <a:pt x="-5272" y="4708174"/>
                  <a:pt x="0" y="4540726"/>
                </a:cubicBezTo>
                <a:cubicBezTo>
                  <a:pt x="5272" y="4373278"/>
                  <a:pt x="-14988" y="4226886"/>
                  <a:pt x="0" y="3944583"/>
                </a:cubicBezTo>
                <a:cubicBezTo>
                  <a:pt x="14988" y="3662280"/>
                  <a:pt x="-18808" y="3598369"/>
                  <a:pt x="0" y="3348439"/>
                </a:cubicBezTo>
                <a:cubicBezTo>
                  <a:pt x="18808" y="3098509"/>
                  <a:pt x="31999" y="2940682"/>
                  <a:pt x="0" y="2606726"/>
                </a:cubicBezTo>
                <a:cubicBezTo>
                  <a:pt x="-31999" y="2272770"/>
                  <a:pt x="-52251" y="1909901"/>
                  <a:pt x="0" y="1525350"/>
                </a:cubicBezTo>
                <a:close/>
              </a:path>
            </a:pathLst>
          </a:custGeom>
          <a:solidFill>
            <a:srgbClr val="EDE8D7"/>
          </a:solidFill>
          <a:ln w="38100">
            <a:solidFill>
              <a:srgbClr val="004527"/>
            </a:solidFill>
            <a:extLst>
              <a:ext uri="{C807C97D-BFC1-408E-A445-0C87EB9F89A2}">
                <ask:lineSketchStyleProps xmlns:ask="http://schemas.microsoft.com/office/drawing/2018/sketchyshapes" sd="1300718237">
                  <a:prstGeom prst="roundRect">
                    <a:avLst>
                      <a:gd name="adj" fmla="val 50000"/>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773DC2E-A523-2A42-01FF-457D2A4A4D27}"/>
              </a:ext>
            </a:extLst>
          </p:cNvPr>
          <p:cNvPicPr>
            <a:picLocks noChangeAspect="1"/>
          </p:cNvPicPr>
          <p:nvPr/>
        </p:nvPicPr>
        <p:blipFill rotWithShape="1">
          <a:blip r:embed="rId2"/>
          <a:srcRect l="3980" r="3980" b="9059"/>
          <a:stretch/>
        </p:blipFill>
        <p:spPr>
          <a:xfrm rot="2673524">
            <a:off x="-11807999" y="1380119"/>
            <a:ext cx="10517046" cy="8692855"/>
          </a:xfrm>
          <a:custGeom>
            <a:avLst/>
            <a:gdLst>
              <a:gd name="connsiteX0" fmla="*/ 5330964 w 10661928"/>
              <a:gd name="connsiteY0" fmla="*/ 0 h 9558824"/>
              <a:gd name="connsiteX1" fmla="*/ 10661928 w 10661928"/>
              <a:gd name="connsiteY1" fmla="*/ 5330964 h 9558824"/>
              <a:gd name="connsiteX2" fmla="*/ 8721952 w 10661928"/>
              <a:gd name="connsiteY2" fmla="*/ 9444595 h 9558824"/>
              <a:gd name="connsiteX3" fmla="*/ 8576596 w 10661928"/>
              <a:gd name="connsiteY3" fmla="*/ 9558824 h 9558824"/>
              <a:gd name="connsiteX4" fmla="*/ 2085334 w 10661928"/>
              <a:gd name="connsiteY4" fmla="*/ 9558824 h 9558824"/>
              <a:gd name="connsiteX5" fmla="*/ 1939976 w 10661928"/>
              <a:gd name="connsiteY5" fmla="*/ 9444595 h 9558824"/>
              <a:gd name="connsiteX6" fmla="*/ 0 w 10661928"/>
              <a:gd name="connsiteY6" fmla="*/ 5330964 h 9558824"/>
              <a:gd name="connsiteX7" fmla="*/ 5330964 w 10661928"/>
              <a:gd name="connsiteY7" fmla="*/ 0 h 9558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61928" h="9558824">
                <a:moveTo>
                  <a:pt x="5330964" y="0"/>
                </a:moveTo>
                <a:cubicBezTo>
                  <a:pt x="8275176" y="0"/>
                  <a:pt x="10661928" y="2386754"/>
                  <a:pt x="10661928" y="5330964"/>
                </a:cubicBezTo>
                <a:cubicBezTo>
                  <a:pt x="10661928" y="6987082"/>
                  <a:pt x="9906744" y="8466818"/>
                  <a:pt x="8721952" y="9444595"/>
                </a:cubicBezTo>
                <a:lnTo>
                  <a:pt x="8576596" y="9558824"/>
                </a:lnTo>
                <a:lnTo>
                  <a:pt x="2085334" y="9558824"/>
                </a:lnTo>
                <a:lnTo>
                  <a:pt x="1939976" y="9444595"/>
                </a:lnTo>
                <a:cubicBezTo>
                  <a:pt x="755184" y="8466818"/>
                  <a:pt x="0" y="6987082"/>
                  <a:pt x="0" y="5330964"/>
                </a:cubicBezTo>
                <a:cubicBezTo>
                  <a:pt x="0" y="2386754"/>
                  <a:pt x="2386754" y="0"/>
                  <a:pt x="5330964" y="0"/>
                </a:cubicBezTo>
                <a:close/>
              </a:path>
            </a:pathLst>
          </a:custGeom>
        </p:spPr>
      </p:pic>
      <p:sp>
        <p:nvSpPr>
          <p:cNvPr id="8" name="Oval 7">
            <a:extLst>
              <a:ext uri="{FF2B5EF4-FFF2-40B4-BE49-F238E27FC236}">
                <a16:creationId xmlns:a16="http://schemas.microsoft.com/office/drawing/2014/main" id="{F73955FC-AE16-0981-6BAB-6C7E1FC3B075}"/>
              </a:ext>
            </a:extLst>
          </p:cNvPr>
          <p:cNvSpPr/>
          <p:nvPr/>
        </p:nvSpPr>
        <p:spPr>
          <a:xfrm>
            <a:off x="-7714510" y="8824940"/>
            <a:ext cx="11434309" cy="11529168"/>
          </a:xfrm>
          <a:prstGeom prst="ellipse">
            <a:avLst/>
          </a:prstGeom>
          <a:solidFill>
            <a:srgbClr val="C99111"/>
          </a:solidFill>
          <a:ln>
            <a:noFill/>
          </a:ln>
          <a:effectLst>
            <a:outerShdw sx="1000" sy="1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F00F5AEE-8EDB-EF16-C847-C13303D672A0}"/>
              </a:ext>
            </a:extLst>
          </p:cNvPr>
          <p:cNvSpPr/>
          <p:nvPr/>
        </p:nvSpPr>
        <p:spPr>
          <a:xfrm>
            <a:off x="-9234814" y="-7459212"/>
            <a:ext cx="11047426" cy="11139075"/>
          </a:xfrm>
          <a:prstGeom prst="ellipse">
            <a:avLst/>
          </a:prstGeom>
          <a:solidFill>
            <a:schemeClr val="accent1">
              <a:lumMod val="50000"/>
            </a:schemeClr>
          </a:solidFill>
          <a:ln>
            <a:noFill/>
          </a:ln>
          <a:effectLst>
            <a:outerShdw sx="1000" sy="1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1183DF9A-B5CB-9957-57F2-A4903F7C6D4F}"/>
              </a:ext>
            </a:extLst>
          </p:cNvPr>
          <p:cNvSpPr txBox="1"/>
          <p:nvPr/>
        </p:nvSpPr>
        <p:spPr>
          <a:xfrm>
            <a:off x="1626209" y="84263"/>
            <a:ext cx="8939580" cy="1446550"/>
          </a:xfrm>
          <a:prstGeom prst="rect">
            <a:avLst/>
          </a:prstGeom>
          <a:noFill/>
        </p:spPr>
        <p:txBody>
          <a:bodyPr wrap="square" rtlCol="0">
            <a:spAutoFit/>
          </a:bodyPr>
          <a:lstStyle/>
          <a:p>
            <a:pPr algn="ctr"/>
            <a:r>
              <a:rPr lang="en-US" sz="8800" b="1" dirty="0">
                <a:ln w="3175">
                  <a:solidFill>
                    <a:sysClr val="windowText" lastClr="000000"/>
                  </a:solidFill>
                </a:ln>
                <a:solidFill>
                  <a:srgbClr val="EDE8D8"/>
                </a:solidFill>
                <a:effectLst>
                  <a:outerShdw blurRad="50800" dist="38100" dir="5400000" algn="t" rotWithShape="0">
                    <a:prstClr val="black">
                      <a:alpha val="40000"/>
                    </a:prstClr>
                  </a:outerShdw>
                </a:effectLst>
                <a:latin typeface="Paytone One" pitchFamily="2" charset="77"/>
              </a:rPr>
              <a:t>MY TAKEAWAY</a:t>
            </a:r>
          </a:p>
        </p:txBody>
      </p:sp>
      <p:sp>
        <p:nvSpPr>
          <p:cNvPr id="11" name="TextBox 10">
            <a:extLst>
              <a:ext uri="{FF2B5EF4-FFF2-40B4-BE49-F238E27FC236}">
                <a16:creationId xmlns:a16="http://schemas.microsoft.com/office/drawing/2014/main" id="{2268F861-B131-D090-0777-ED2DA3A13D8D}"/>
              </a:ext>
            </a:extLst>
          </p:cNvPr>
          <p:cNvSpPr txBox="1"/>
          <p:nvPr/>
        </p:nvSpPr>
        <p:spPr>
          <a:xfrm>
            <a:off x="8355533" y="5635261"/>
            <a:ext cx="2848759" cy="1169551"/>
          </a:xfrm>
          <a:prstGeom prst="rect">
            <a:avLst/>
          </a:prstGeom>
          <a:noFill/>
        </p:spPr>
        <p:txBody>
          <a:bodyPr wrap="square">
            <a:spAutoFit/>
          </a:bodyPr>
          <a:lstStyle/>
          <a:p>
            <a:pPr algn="ctr"/>
            <a:r>
              <a:rPr lang="en-US" sz="1400" b="0" i="0" dirty="0">
                <a:solidFill>
                  <a:srgbClr val="374151"/>
                </a:solidFill>
                <a:effectLst/>
                <a:latin typeface="Montserrat" pitchFamily="2" charset="77"/>
              </a:rPr>
              <a:t>There is a direct correlation between economic performance (GDP and GDP per capita) and quality of life  (happiness scores)</a:t>
            </a:r>
          </a:p>
        </p:txBody>
      </p:sp>
      <p:sp>
        <p:nvSpPr>
          <p:cNvPr id="12" name="TextBox 11">
            <a:extLst>
              <a:ext uri="{FF2B5EF4-FFF2-40B4-BE49-F238E27FC236}">
                <a16:creationId xmlns:a16="http://schemas.microsoft.com/office/drawing/2014/main" id="{C8DC1DB4-AF10-ED1E-6C6A-D0ADB5D63D42}"/>
              </a:ext>
            </a:extLst>
          </p:cNvPr>
          <p:cNvSpPr txBox="1"/>
          <p:nvPr/>
        </p:nvSpPr>
        <p:spPr>
          <a:xfrm>
            <a:off x="8513919" y="4774388"/>
            <a:ext cx="2531989" cy="707886"/>
          </a:xfrm>
          <a:prstGeom prst="rect">
            <a:avLst/>
          </a:prstGeom>
          <a:noFill/>
        </p:spPr>
        <p:txBody>
          <a:bodyPr wrap="square">
            <a:spAutoFit/>
          </a:bodyPr>
          <a:lstStyle/>
          <a:p>
            <a:pPr algn="ctr"/>
            <a:r>
              <a:rPr lang="en-US" sz="2000" b="1" dirty="0">
                <a:solidFill>
                  <a:srgbClr val="374151"/>
                </a:solidFill>
                <a:effectLst/>
                <a:latin typeface="Montserrat Black" pitchFamily="2" charset="77"/>
              </a:rPr>
              <a:t>HAPPINESS SCORE</a:t>
            </a:r>
            <a:endParaRPr lang="en-US" sz="2000" b="1" dirty="0">
              <a:latin typeface="Montserrat Black" pitchFamily="2" charset="77"/>
            </a:endParaRPr>
          </a:p>
        </p:txBody>
      </p:sp>
      <p:pic>
        <p:nvPicPr>
          <p:cNvPr id="13" name="Picture 12">
            <a:extLst>
              <a:ext uri="{FF2B5EF4-FFF2-40B4-BE49-F238E27FC236}">
                <a16:creationId xmlns:a16="http://schemas.microsoft.com/office/drawing/2014/main" id="{619AD79A-041E-B579-B9B3-7DABC2870AC8}"/>
              </a:ext>
            </a:extLst>
          </p:cNvPr>
          <p:cNvPicPr>
            <a:picLocks noChangeAspect="1"/>
          </p:cNvPicPr>
          <p:nvPr/>
        </p:nvPicPr>
        <p:blipFill>
          <a:blip r:embed="rId3"/>
          <a:srcRect/>
          <a:stretch/>
        </p:blipFill>
        <p:spPr>
          <a:xfrm>
            <a:off x="8877045" y="6853543"/>
            <a:ext cx="1805736" cy="1805736"/>
          </a:xfrm>
          <a:prstGeom prst="rect">
            <a:avLst/>
          </a:prstGeom>
          <a:effectLst>
            <a:outerShdw blurRad="274639" sx="102000" sy="102000" algn="ctr" rotWithShape="0">
              <a:schemeClr val="tx1">
                <a:alpha val="40000"/>
              </a:schemeClr>
            </a:outerShdw>
          </a:effectLst>
        </p:spPr>
      </p:pic>
      <p:sp>
        <p:nvSpPr>
          <p:cNvPr id="21" name="TextBox 20">
            <a:extLst>
              <a:ext uri="{FF2B5EF4-FFF2-40B4-BE49-F238E27FC236}">
                <a16:creationId xmlns:a16="http://schemas.microsoft.com/office/drawing/2014/main" id="{A1BF5BF2-2BB8-414A-14D6-D3DB752FB466}"/>
              </a:ext>
            </a:extLst>
          </p:cNvPr>
          <p:cNvSpPr txBox="1"/>
          <p:nvPr/>
        </p:nvSpPr>
        <p:spPr>
          <a:xfrm>
            <a:off x="4662830" y="5915786"/>
            <a:ext cx="2880740" cy="1600438"/>
          </a:xfrm>
          <a:prstGeom prst="rect">
            <a:avLst/>
          </a:prstGeom>
          <a:noFill/>
        </p:spPr>
        <p:txBody>
          <a:bodyPr wrap="square">
            <a:spAutoFit/>
          </a:bodyPr>
          <a:lstStyle/>
          <a:p>
            <a:pPr algn="ctr"/>
            <a:r>
              <a:rPr lang="en-US" sz="1400" b="0" i="0" dirty="0">
                <a:solidFill>
                  <a:srgbClr val="374151"/>
                </a:solidFill>
                <a:effectLst/>
                <a:latin typeface="Montserrat" pitchFamily="2" charset="77"/>
              </a:rPr>
              <a:t>High GDP does not equate to high GDP per capita. </a:t>
            </a:r>
          </a:p>
          <a:p>
            <a:pPr algn="ctr"/>
            <a:endParaRPr lang="en-US" sz="1400" dirty="0">
              <a:solidFill>
                <a:srgbClr val="374151"/>
              </a:solidFill>
              <a:latin typeface="Montserrat" pitchFamily="2" charset="77"/>
            </a:endParaRPr>
          </a:p>
          <a:p>
            <a:pPr algn="ctr"/>
            <a:r>
              <a:rPr lang="en-US" sz="1400" b="0" i="0" dirty="0">
                <a:solidFill>
                  <a:srgbClr val="374151"/>
                </a:solidFill>
                <a:effectLst/>
                <a:latin typeface="Montserrat" pitchFamily="2" charset="77"/>
              </a:rPr>
              <a:t>Asia, may have high GDP but lower GDP per capita due to the large number of people sharing the economic output. </a:t>
            </a:r>
          </a:p>
        </p:txBody>
      </p:sp>
      <p:sp>
        <p:nvSpPr>
          <p:cNvPr id="22" name="TextBox 21">
            <a:extLst>
              <a:ext uri="{FF2B5EF4-FFF2-40B4-BE49-F238E27FC236}">
                <a16:creationId xmlns:a16="http://schemas.microsoft.com/office/drawing/2014/main" id="{5EFD0040-38C9-A029-864B-0919801E4A10}"/>
              </a:ext>
            </a:extLst>
          </p:cNvPr>
          <p:cNvSpPr txBox="1"/>
          <p:nvPr/>
        </p:nvSpPr>
        <p:spPr>
          <a:xfrm>
            <a:off x="4821510" y="4774388"/>
            <a:ext cx="2531989" cy="1015663"/>
          </a:xfrm>
          <a:prstGeom prst="rect">
            <a:avLst/>
          </a:prstGeom>
          <a:noFill/>
        </p:spPr>
        <p:txBody>
          <a:bodyPr wrap="square">
            <a:spAutoFit/>
          </a:bodyPr>
          <a:lstStyle/>
          <a:p>
            <a:pPr algn="ctr"/>
            <a:r>
              <a:rPr lang="en-US" sz="2000" b="1" dirty="0">
                <a:solidFill>
                  <a:srgbClr val="374151"/>
                </a:solidFill>
                <a:effectLst/>
                <a:latin typeface="Montserrat Black" pitchFamily="2" charset="77"/>
              </a:rPr>
              <a:t>GDP vs </a:t>
            </a:r>
          </a:p>
          <a:p>
            <a:pPr algn="ctr"/>
            <a:r>
              <a:rPr lang="en-US" sz="2000" b="1" dirty="0">
                <a:solidFill>
                  <a:srgbClr val="374151"/>
                </a:solidFill>
                <a:effectLst/>
                <a:latin typeface="Montserrat Black" pitchFamily="2" charset="77"/>
              </a:rPr>
              <a:t>GDP PER CAPITA vs POPULATION</a:t>
            </a:r>
            <a:endParaRPr lang="en-US" sz="2000" b="1" dirty="0">
              <a:latin typeface="Montserrat Black" pitchFamily="2" charset="77"/>
            </a:endParaRPr>
          </a:p>
        </p:txBody>
      </p:sp>
      <p:pic>
        <p:nvPicPr>
          <p:cNvPr id="25" name="Picture 24">
            <a:extLst>
              <a:ext uri="{FF2B5EF4-FFF2-40B4-BE49-F238E27FC236}">
                <a16:creationId xmlns:a16="http://schemas.microsoft.com/office/drawing/2014/main" id="{80F9AFDC-C102-6C14-3515-D5F3C6536970}"/>
              </a:ext>
            </a:extLst>
          </p:cNvPr>
          <p:cNvPicPr>
            <a:picLocks noChangeAspect="1"/>
          </p:cNvPicPr>
          <p:nvPr/>
        </p:nvPicPr>
        <p:blipFill>
          <a:blip r:embed="rId4"/>
          <a:srcRect/>
          <a:stretch/>
        </p:blipFill>
        <p:spPr>
          <a:xfrm>
            <a:off x="5324370" y="7568161"/>
            <a:ext cx="1557660" cy="1557660"/>
          </a:xfrm>
          <a:prstGeom prst="rect">
            <a:avLst/>
          </a:prstGeom>
          <a:effectLst>
            <a:outerShdw blurRad="627066" sx="102000" sy="102000" algn="ctr" rotWithShape="0">
              <a:prstClr val="black">
                <a:alpha val="28740"/>
              </a:prstClr>
            </a:outerShdw>
          </a:effectLst>
        </p:spPr>
      </p:pic>
      <p:sp>
        <p:nvSpPr>
          <p:cNvPr id="2" name="TextBox 1">
            <a:extLst>
              <a:ext uri="{FF2B5EF4-FFF2-40B4-BE49-F238E27FC236}">
                <a16:creationId xmlns:a16="http://schemas.microsoft.com/office/drawing/2014/main" id="{50E173B5-D966-491C-B6C2-413914532F32}"/>
              </a:ext>
            </a:extLst>
          </p:cNvPr>
          <p:cNvSpPr txBox="1"/>
          <p:nvPr/>
        </p:nvSpPr>
        <p:spPr>
          <a:xfrm>
            <a:off x="960634" y="3508200"/>
            <a:ext cx="3009163" cy="1815882"/>
          </a:xfrm>
          <a:prstGeom prst="rect">
            <a:avLst/>
          </a:prstGeom>
          <a:noFill/>
        </p:spPr>
        <p:txBody>
          <a:bodyPr wrap="square">
            <a:spAutoFit/>
          </a:bodyPr>
          <a:lstStyle/>
          <a:p>
            <a:pPr algn="ctr"/>
            <a:r>
              <a:rPr lang="en-US" sz="1400" dirty="0">
                <a:solidFill>
                  <a:srgbClr val="374151"/>
                </a:solidFill>
                <a:latin typeface="Montserrat" pitchFamily="2" charset="77"/>
              </a:rPr>
              <a:t>In 2020, North America had the highest average GDP, whereas Africa has the lowest</a:t>
            </a:r>
          </a:p>
          <a:p>
            <a:pPr algn="ctr"/>
            <a:endParaRPr lang="en-US" sz="1400" dirty="0">
              <a:solidFill>
                <a:srgbClr val="374151"/>
              </a:solidFill>
              <a:latin typeface="Montserrat" pitchFamily="2" charset="77"/>
            </a:endParaRPr>
          </a:p>
          <a:p>
            <a:pPr algn="ctr"/>
            <a:r>
              <a:rPr lang="en-US" sz="1400" dirty="0">
                <a:solidFill>
                  <a:srgbClr val="374151"/>
                </a:solidFill>
                <a:latin typeface="Montserrat" pitchFamily="2" charset="77"/>
              </a:rPr>
              <a:t>From 2006 to 2022, GDP trend line of Europe was increasing but not as strong as that of Asia</a:t>
            </a:r>
          </a:p>
          <a:p>
            <a:pPr algn="ctr"/>
            <a:endParaRPr lang="en-US" sz="1400" dirty="0">
              <a:solidFill>
                <a:srgbClr val="374151"/>
              </a:solidFill>
              <a:latin typeface="Montserrat" pitchFamily="2" charset="77"/>
            </a:endParaRPr>
          </a:p>
        </p:txBody>
      </p:sp>
      <p:sp>
        <p:nvSpPr>
          <p:cNvPr id="5" name="TextBox 4">
            <a:extLst>
              <a:ext uri="{FF2B5EF4-FFF2-40B4-BE49-F238E27FC236}">
                <a16:creationId xmlns:a16="http://schemas.microsoft.com/office/drawing/2014/main" id="{8C1B281B-59B2-9878-C3C3-D9DBF961A49D}"/>
              </a:ext>
            </a:extLst>
          </p:cNvPr>
          <p:cNvSpPr txBox="1"/>
          <p:nvPr/>
        </p:nvSpPr>
        <p:spPr>
          <a:xfrm>
            <a:off x="1202499" y="2985031"/>
            <a:ext cx="2531989" cy="400110"/>
          </a:xfrm>
          <a:prstGeom prst="rect">
            <a:avLst/>
          </a:prstGeom>
          <a:noFill/>
        </p:spPr>
        <p:txBody>
          <a:bodyPr wrap="square">
            <a:spAutoFit/>
          </a:bodyPr>
          <a:lstStyle/>
          <a:p>
            <a:pPr algn="ctr"/>
            <a:r>
              <a:rPr lang="en-US" sz="2000" b="1" dirty="0">
                <a:solidFill>
                  <a:srgbClr val="374151"/>
                </a:solidFill>
                <a:effectLst/>
                <a:latin typeface="Montserrat Black" pitchFamily="2" charset="77"/>
              </a:rPr>
              <a:t>GLOBAL GDP</a:t>
            </a:r>
            <a:endParaRPr lang="en-US" sz="2000" b="1" dirty="0">
              <a:latin typeface="Montserrat Black" pitchFamily="2" charset="77"/>
            </a:endParaRPr>
          </a:p>
        </p:txBody>
      </p:sp>
      <p:pic>
        <p:nvPicPr>
          <p:cNvPr id="6" name="Picture 5">
            <a:extLst>
              <a:ext uri="{FF2B5EF4-FFF2-40B4-BE49-F238E27FC236}">
                <a16:creationId xmlns:a16="http://schemas.microsoft.com/office/drawing/2014/main" id="{FD8F5878-E941-C67E-850B-60A659E22192}"/>
              </a:ext>
            </a:extLst>
          </p:cNvPr>
          <p:cNvPicPr>
            <a:picLocks noChangeAspect="1"/>
          </p:cNvPicPr>
          <p:nvPr/>
        </p:nvPicPr>
        <p:blipFill>
          <a:blip r:embed="rId5"/>
          <a:srcRect/>
          <a:stretch/>
        </p:blipFill>
        <p:spPr>
          <a:xfrm>
            <a:off x="1358562" y="5070097"/>
            <a:ext cx="2215339" cy="1557660"/>
          </a:xfrm>
          <a:prstGeom prst="rect">
            <a:avLst/>
          </a:prstGeom>
          <a:effectLst>
            <a:outerShdw blurRad="627066" sx="102000" sy="102000" algn="ctr" rotWithShape="0">
              <a:prstClr val="black">
                <a:alpha val="28740"/>
              </a:prstClr>
            </a:outerShdw>
          </a:effectLst>
        </p:spPr>
      </p:pic>
    </p:spTree>
    <p:extLst>
      <p:ext uri="{BB962C8B-B14F-4D97-AF65-F5344CB8AC3E}">
        <p14:creationId xmlns:p14="http://schemas.microsoft.com/office/powerpoint/2010/main" val="42767963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13">
            <a:extLst>
              <a:ext uri="{FF2B5EF4-FFF2-40B4-BE49-F238E27FC236}">
                <a16:creationId xmlns:a16="http://schemas.microsoft.com/office/drawing/2014/main" id="{2A789975-E385-B61E-C4C6-307ADA4FDE1F}"/>
              </a:ext>
            </a:extLst>
          </p:cNvPr>
          <p:cNvSpPr/>
          <p:nvPr/>
        </p:nvSpPr>
        <p:spPr>
          <a:xfrm>
            <a:off x="-16587213" y="0"/>
            <a:ext cx="3050700" cy="7903029"/>
          </a:xfrm>
          <a:prstGeom prst="roundRect">
            <a:avLst>
              <a:gd name="adj" fmla="val 5000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F53F632B-20C0-9060-59AD-DDC89FC8ADE9}"/>
              </a:ext>
            </a:extLst>
          </p:cNvPr>
          <p:cNvSpPr/>
          <p:nvPr/>
        </p:nvSpPr>
        <p:spPr>
          <a:xfrm>
            <a:off x="-21596707" y="-10252789"/>
            <a:ext cx="2358144" cy="23581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23">
            <a:extLst>
              <a:ext uri="{FF2B5EF4-FFF2-40B4-BE49-F238E27FC236}">
                <a16:creationId xmlns:a16="http://schemas.microsoft.com/office/drawing/2014/main" id="{32DB1589-E0EE-E5A8-5EED-CE2A9251E8B1}"/>
              </a:ext>
            </a:extLst>
          </p:cNvPr>
          <p:cNvSpPr/>
          <p:nvPr/>
        </p:nvSpPr>
        <p:spPr>
          <a:xfrm>
            <a:off x="944151" y="3429000"/>
            <a:ext cx="3050700" cy="7903029"/>
          </a:xfrm>
          <a:custGeom>
            <a:avLst/>
            <a:gdLst>
              <a:gd name="connsiteX0" fmla="*/ 0 w 3050700"/>
              <a:gd name="connsiteY0" fmla="*/ 1525350 h 7903029"/>
              <a:gd name="connsiteX1" fmla="*/ 1525350 w 3050700"/>
              <a:gd name="connsiteY1" fmla="*/ 0 h 7903029"/>
              <a:gd name="connsiteX2" fmla="*/ 1525350 w 3050700"/>
              <a:gd name="connsiteY2" fmla="*/ 0 h 7903029"/>
              <a:gd name="connsiteX3" fmla="*/ 3050700 w 3050700"/>
              <a:gd name="connsiteY3" fmla="*/ 1525350 h 7903029"/>
              <a:gd name="connsiteX4" fmla="*/ 3050700 w 3050700"/>
              <a:gd name="connsiteY4" fmla="*/ 2170017 h 7903029"/>
              <a:gd name="connsiteX5" fmla="*/ 3050700 w 3050700"/>
              <a:gd name="connsiteY5" fmla="*/ 2863206 h 7903029"/>
              <a:gd name="connsiteX6" fmla="*/ 3050700 w 3050700"/>
              <a:gd name="connsiteY6" fmla="*/ 3410826 h 7903029"/>
              <a:gd name="connsiteX7" fmla="*/ 3050700 w 3050700"/>
              <a:gd name="connsiteY7" fmla="*/ 3958446 h 7903029"/>
              <a:gd name="connsiteX8" fmla="*/ 3050700 w 3050700"/>
              <a:gd name="connsiteY8" fmla="*/ 4651636 h 7903029"/>
              <a:gd name="connsiteX9" fmla="*/ 3050700 w 3050700"/>
              <a:gd name="connsiteY9" fmla="*/ 5247780 h 7903029"/>
              <a:gd name="connsiteX10" fmla="*/ 3050700 w 3050700"/>
              <a:gd name="connsiteY10" fmla="*/ 6377679 h 7903029"/>
              <a:gd name="connsiteX11" fmla="*/ 1525350 w 3050700"/>
              <a:gd name="connsiteY11" fmla="*/ 7903029 h 7903029"/>
              <a:gd name="connsiteX12" fmla="*/ 1525350 w 3050700"/>
              <a:gd name="connsiteY12" fmla="*/ 7903029 h 7903029"/>
              <a:gd name="connsiteX13" fmla="*/ 0 w 3050700"/>
              <a:gd name="connsiteY13" fmla="*/ 6377679 h 7903029"/>
              <a:gd name="connsiteX14" fmla="*/ 0 w 3050700"/>
              <a:gd name="connsiteY14" fmla="*/ 5635966 h 7903029"/>
              <a:gd name="connsiteX15" fmla="*/ 0 w 3050700"/>
              <a:gd name="connsiteY15" fmla="*/ 4991299 h 7903029"/>
              <a:gd name="connsiteX16" fmla="*/ 0 w 3050700"/>
              <a:gd name="connsiteY16" fmla="*/ 4298109 h 7903029"/>
              <a:gd name="connsiteX17" fmla="*/ 0 w 3050700"/>
              <a:gd name="connsiteY17" fmla="*/ 3507873 h 7903029"/>
              <a:gd name="connsiteX18" fmla="*/ 0 w 3050700"/>
              <a:gd name="connsiteY18" fmla="*/ 2911730 h 7903029"/>
              <a:gd name="connsiteX19" fmla="*/ 0 w 3050700"/>
              <a:gd name="connsiteY19" fmla="*/ 2170017 h 7903029"/>
              <a:gd name="connsiteX20" fmla="*/ 0 w 3050700"/>
              <a:gd name="connsiteY20" fmla="*/ 1525350 h 790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050700" h="7903029" fill="none" extrusionOk="0">
                <a:moveTo>
                  <a:pt x="0" y="1525350"/>
                </a:moveTo>
                <a:cubicBezTo>
                  <a:pt x="83606" y="745047"/>
                  <a:pt x="674171" y="208017"/>
                  <a:pt x="1525350" y="0"/>
                </a:cubicBezTo>
                <a:lnTo>
                  <a:pt x="1525350" y="0"/>
                </a:lnTo>
                <a:cubicBezTo>
                  <a:pt x="2510273" y="-84524"/>
                  <a:pt x="3006503" y="753087"/>
                  <a:pt x="3050700" y="1525350"/>
                </a:cubicBezTo>
                <a:cubicBezTo>
                  <a:pt x="3035734" y="1773993"/>
                  <a:pt x="3081938" y="2019923"/>
                  <a:pt x="3050700" y="2170017"/>
                </a:cubicBezTo>
                <a:cubicBezTo>
                  <a:pt x="3019462" y="2320111"/>
                  <a:pt x="3050527" y="2682586"/>
                  <a:pt x="3050700" y="2863206"/>
                </a:cubicBezTo>
                <a:cubicBezTo>
                  <a:pt x="3050873" y="3043826"/>
                  <a:pt x="3057063" y="3293990"/>
                  <a:pt x="3050700" y="3410826"/>
                </a:cubicBezTo>
                <a:cubicBezTo>
                  <a:pt x="3044337" y="3527662"/>
                  <a:pt x="3023673" y="3830917"/>
                  <a:pt x="3050700" y="3958446"/>
                </a:cubicBezTo>
                <a:cubicBezTo>
                  <a:pt x="3077727" y="4085975"/>
                  <a:pt x="3053924" y="4499608"/>
                  <a:pt x="3050700" y="4651636"/>
                </a:cubicBezTo>
                <a:cubicBezTo>
                  <a:pt x="3047477" y="4803664"/>
                  <a:pt x="3063646" y="4968832"/>
                  <a:pt x="3050700" y="5247780"/>
                </a:cubicBezTo>
                <a:cubicBezTo>
                  <a:pt x="3037754" y="5526728"/>
                  <a:pt x="3017580" y="6064757"/>
                  <a:pt x="3050700" y="6377679"/>
                </a:cubicBezTo>
                <a:cubicBezTo>
                  <a:pt x="3207988" y="7185606"/>
                  <a:pt x="2486229" y="8000615"/>
                  <a:pt x="1525350" y="7903029"/>
                </a:cubicBezTo>
                <a:lnTo>
                  <a:pt x="1525350" y="7903029"/>
                </a:lnTo>
                <a:cubicBezTo>
                  <a:pt x="654613" y="7893333"/>
                  <a:pt x="-94151" y="7315412"/>
                  <a:pt x="0" y="6377679"/>
                </a:cubicBezTo>
                <a:cubicBezTo>
                  <a:pt x="15298" y="6190825"/>
                  <a:pt x="-14848" y="5851762"/>
                  <a:pt x="0" y="5635966"/>
                </a:cubicBezTo>
                <a:cubicBezTo>
                  <a:pt x="14848" y="5420170"/>
                  <a:pt x="-22472" y="5178381"/>
                  <a:pt x="0" y="4991299"/>
                </a:cubicBezTo>
                <a:cubicBezTo>
                  <a:pt x="22472" y="4804217"/>
                  <a:pt x="28196" y="4625217"/>
                  <a:pt x="0" y="4298109"/>
                </a:cubicBezTo>
                <a:cubicBezTo>
                  <a:pt x="-28196" y="3971001"/>
                  <a:pt x="597" y="3738187"/>
                  <a:pt x="0" y="3507873"/>
                </a:cubicBezTo>
                <a:cubicBezTo>
                  <a:pt x="-597" y="3277559"/>
                  <a:pt x="28947" y="3050318"/>
                  <a:pt x="0" y="2911730"/>
                </a:cubicBezTo>
                <a:cubicBezTo>
                  <a:pt x="-28947" y="2773142"/>
                  <a:pt x="-11454" y="2333823"/>
                  <a:pt x="0" y="2170017"/>
                </a:cubicBezTo>
                <a:cubicBezTo>
                  <a:pt x="11454" y="2006211"/>
                  <a:pt x="-283" y="1713887"/>
                  <a:pt x="0" y="1525350"/>
                </a:cubicBezTo>
                <a:close/>
              </a:path>
              <a:path w="3050700" h="7903029" stroke="0" extrusionOk="0">
                <a:moveTo>
                  <a:pt x="0" y="1525350"/>
                </a:moveTo>
                <a:cubicBezTo>
                  <a:pt x="-168109" y="579229"/>
                  <a:pt x="597319" y="32128"/>
                  <a:pt x="1525350" y="0"/>
                </a:cubicBezTo>
                <a:lnTo>
                  <a:pt x="1525350" y="0"/>
                </a:lnTo>
                <a:cubicBezTo>
                  <a:pt x="2404053" y="7637"/>
                  <a:pt x="2969673" y="685498"/>
                  <a:pt x="3050700" y="1525350"/>
                </a:cubicBezTo>
                <a:cubicBezTo>
                  <a:pt x="3062670" y="1863256"/>
                  <a:pt x="3028952" y="2047540"/>
                  <a:pt x="3050700" y="2315586"/>
                </a:cubicBezTo>
                <a:cubicBezTo>
                  <a:pt x="3072448" y="2583632"/>
                  <a:pt x="3053986" y="2734173"/>
                  <a:pt x="3050700" y="3008776"/>
                </a:cubicBezTo>
                <a:cubicBezTo>
                  <a:pt x="3047415" y="3283379"/>
                  <a:pt x="3045352" y="3433525"/>
                  <a:pt x="3050700" y="3604920"/>
                </a:cubicBezTo>
                <a:cubicBezTo>
                  <a:pt x="3056048" y="3776315"/>
                  <a:pt x="3036156" y="3929925"/>
                  <a:pt x="3050700" y="4201063"/>
                </a:cubicBezTo>
                <a:cubicBezTo>
                  <a:pt x="3065244" y="4472201"/>
                  <a:pt x="3025063" y="4742863"/>
                  <a:pt x="3050700" y="4894253"/>
                </a:cubicBezTo>
                <a:cubicBezTo>
                  <a:pt x="3076338" y="5045643"/>
                  <a:pt x="3075797" y="5372589"/>
                  <a:pt x="3050700" y="5587443"/>
                </a:cubicBezTo>
                <a:cubicBezTo>
                  <a:pt x="3025604" y="5802297"/>
                  <a:pt x="3050504" y="6077627"/>
                  <a:pt x="3050700" y="6377679"/>
                </a:cubicBezTo>
                <a:cubicBezTo>
                  <a:pt x="3067788" y="7338359"/>
                  <a:pt x="2326693" y="7900679"/>
                  <a:pt x="1525350" y="7903029"/>
                </a:cubicBezTo>
                <a:lnTo>
                  <a:pt x="1525350" y="7903029"/>
                </a:lnTo>
                <a:cubicBezTo>
                  <a:pt x="752059" y="7713439"/>
                  <a:pt x="14590" y="7265429"/>
                  <a:pt x="0" y="6377679"/>
                </a:cubicBezTo>
                <a:cubicBezTo>
                  <a:pt x="-2492" y="6058107"/>
                  <a:pt x="18763" y="5878459"/>
                  <a:pt x="0" y="5733012"/>
                </a:cubicBezTo>
                <a:cubicBezTo>
                  <a:pt x="-18763" y="5587565"/>
                  <a:pt x="-3120" y="5242909"/>
                  <a:pt x="0" y="5088346"/>
                </a:cubicBezTo>
                <a:cubicBezTo>
                  <a:pt x="3120" y="4933783"/>
                  <a:pt x="-36159" y="4520982"/>
                  <a:pt x="0" y="4298109"/>
                </a:cubicBezTo>
                <a:cubicBezTo>
                  <a:pt x="36159" y="4075236"/>
                  <a:pt x="18186" y="3832625"/>
                  <a:pt x="0" y="3507873"/>
                </a:cubicBezTo>
                <a:cubicBezTo>
                  <a:pt x="-18186" y="3183121"/>
                  <a:pt x="2511" y="3035307"/>
                  <a:pt x="0" y="2814683"/>
                </a:cubicBezTo>
                <a:cubicBezTo>
                  <a:pt x="-2511" y="2594059"/>
                  <a:pt x="-12079" y="2466474"/>
                  <a:pt x="0" y="2170017"/>
                </a:cubicBezTo>
                <a:cubicBezTo>
                  <a:pt x="12079" y="1873560"/>
                  <a:pt x="12298" y="1801936"/>
                  <a:pt x="0" y="1525350"/>
                </a:cubicBezTo>
                <a:close/>
              </a:path>
            </a:pathLst>
          </a:custGeom>
          <a:solidFill>
            <a:srgbClr val="EDE8D7"/>
          </a:solidFill>
          <a:ln w="38100">
            <a:solidFill>
              <a:srgbClr val="004527"/>
            </a:solidFill>
            <a:extLst>
              <a:ext uri="{C807C97D-BFC1-408E-A445-0C87EB9F89A2}">
                <ask:lineSketchStyleProps xmlns:ask="http://schemas.microsoft.com/office/drawing/2018/sketchyshapes" sd="1219033472">
                  <a:prstGeom prst="roundRect">
                    <a:avLst>
                      <a:gd name="adj" fmla="val 50000"/>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ounded Rectangle 31">
            <a:extLst>
              <a:ext uri="{FF2B5EF4-FFF2-40B4-BE49-F238E27FC236}">
                <a16:creationId xmlns:a16="http://schemas.microsoft.com/office/drawing/2014/main" id="{0C7D646B-C61D-B8AF-F9A7-C7A354DCA446}"/>
              </a:ext>
            </a:extLst>
          </p:cNvPr>
          <p:cNvSpPr/>
          <p:nvPr/>
        </p:nvSpPr>
        <p:spPr>
          <a:xfrm>
            <a:off x="4570650" y="2084712"/>
            <a:ext cx="3050700" cy="7903029"/>
          </a:xfrm>
          <a:custGeom>
            <a:avLst/>
            <a:gdLst>
              <a:gd name="connsiteX0" fmla="*/ 0 w 3050700"/>
              <a:gd name="connsiteY0" fmla="*/ 1525350 h 7903029"/>
              <a:gd name="connsiteX1" fmla="*/ 1525350 w 3050700"/>
              <a:gd name="connsiteY1" fmla="*/ 0 h 7903029"/>
              <a:gd name="connsiteX2" fmla="*/ 1525350 w 3050700"/>
              <a:gd name="connsiteY2" fmla="*/ 0 h 7903029"/>
              <a:gd name="connsiteX3" fmla="*/ 3050700 w 3050700"/>
              <a:gd name="connsiteY3" fmla="*/ 1525350 h 7903029"/>
              <a:gd name="connsiteX4" fmla="*/ 3050700 w 3050700"/>
              <a:gd name="connsiteY4" fmla="*/ 2315586 h 7903029"/>
              <a:gd name="connsiteX5" fmla="*/ 3050700 w 3050700"/>
              <a:gd name="connsiteY5" fmla="*/ 2863206 h 7903029"/>
              <a:gd name="connsiteX6" fmla="*/ 3050700 w 3050700"/>
              <a:gd name="connsiteY6" fmla="*/ 3410826 h 7903029"/>
              <a:gd name="connsiteX7" fmla="*/ 3050700 w 3050700"/>
              <a:gd name="connsiteY7" fmla="*/ 3958446 h 7903029"/>
              <a:gd name="connsiteX8" fmla="*/ 3050700 w 3050700"/>
              <a:gd name="connsiteY8" fmla="*/ 4506066 h 7903029"/>
              <a:gd name="connsiteX9" fmla="*/ 3050700 w 3050700"/>
              <a:gd name="connsiteY9" fmla="*/ 5247780 h 7903029"/>
              <a:gd name="connsiteX10" fmla="*/ 3050700 w 3050700"/>
              <a:gd name="connsiteY10" fmla="*/ 6377679 h 7903029"/>
              <a:gd name="connsiteX11" fmla="*/ 1525350 w 3050700"/>
              <a:gd name="connsiteY11" fmla="*/ 7903029 h 7903029"/>
              <a:gd name="connsiteX12" fmla="*/ 1525350 w 3050700"/>
              <a:gd name="connsiteY12" fmla="*/ 7903029 h 7903029"/>
              <a:gd name="connsiteX13" fmla="*/ 0 w 3050700"/>
              <a:gd name="connsiteY13" fmla="*/ 6377679 h 7903029"/>
              <a:gd name="connsiteX14" fmla="*/ 0 w 3050700"/>
              <a:gd name="connsiteY14" fmla="*/ 5733012 h 7903029"/>
              <a:gd name="connsiteX15" fmla="*/ 0 w 3050700"/>
              <a:gd name="connsiteY15" fmla="*/ 5088346 h 7903029"/>
              <a:gd name="connsiteX16" fmla="*/ 0 w 3050700"/>
              <a:gd name="connsiteY16" fmla="*/ 4346633 h 7903029"/>
              <a:gd name="connsiteX17" fmla="*/ 0 w 3050700"/>
              <a:gd name="connsiteY17" fmla="*/ 3799013 h 7903029"/>
              <a:gd name="connsiteX18" fmla="*/ 0 w 3050700"/>
              <a:gd name="connsiteY18" fmla="*/ 3154346 h 7903029"/>
              <a:gd name="connsiteX19" fmla="*/ 0 w 3050700"/>
              <a:gd name="connsiteY19" fmla="*/ 2364110 h 7903029"/>
              <a:gd name="connsiteX20" fmla="*/ 0 w 3050700"/>
              <a:gd name="connsiteY20" fmla="*/ 1525350 h 790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050700" h="7903029" fill="none" extrusionOk="0">
                <a:moveTo>
                  <a:pt x="0" y="1525350"/>
                </a:moveTo>
                <a:cubicBezTo>
                  <a:pt x="14663" y="660912"/>
                  <a:pt x="656078" y="-45827"/>
                  <a:pt x="1525350" y="0"/>
                </a:cubicBezTo>
                <a:lnTo>
                  <a:pt x="1525350" y="0"/>
                </a:lnTo>
                <a:cubicBezTo>
                  <a:pt x="2497946" y="33007"/>
                  <a:pt x="3108929" y="769524"/>
                  <a:pt x="3050700" y="1525350"/>
                </a:cubicBezTo>
                <a:cubicBezTo>
                  <a:pt x="3044209" y="1846112"/>
                  <a:pt x="3027103" y="1973004"/>
                  <a:pt x="3050700" y="2315586"/>
                </a:cubicBezTo>
                <a:cubicBezTo>
                  <a:pt x="3074297" y="2658168"/>
                  <a:pt x="3062348" y="2598055"/>
                  <a:pt x="3050700" y="2863206"/>
                </a:cubicBezTo>
                <a:cubicBezTo>
                  <a:pt x="3039052" y="3128357"/>
                  <a:pt x="3066077" y="3218521"/>
                  <a:pt x="3050700" y="3410826"/>
                </a:cubicBezTo>
                <a:cubicBezTo>
                  <a:pt x="3035323" y="3603131"/>
                  <a:pt x="3065526" y="3735785"/>
                  <a:pt x="3050700" y="3958446"/>
                </a:cubicBezTo>
                <a:cubicBezTo>
                  <a:pt x="3035874" y="4181107"/>
                  <a:pt x="3042966" y="4369552"/>
                  <a:pt x="3050700" y="4506066"/>
                </a:cubicBezTo>
                <a:cubicBezTo>
                  <a:pt x="3058434" y="4642580"/>
                  <a:pt x="3049439" y="4877484"/>
                  <a:pt x="3050700" y="5247780"/>
                </a:cubicBezTo>
                <a:cubicBezTo>
                  <a:pt x="3051961" y="5618076"/>
                  <a:pt x="3038223" y="5940741"/>
                  <a:pt x="3050700" y="6377679"/>
                </a:cubicBezTo>
                <a:cubicBezTo>
                  <a:pt x="3131432" y="7304293"/>
                  <a:pt x="2417041" y="7798385"/>
                  <a:pt x="1525350" y="7903029"/>
                </a:cubicBezTo>
                <a:lnTo>
                  <a:pt x="1525350" y="7903029"/>
                </a:lnTo>
                <a:cubicBezTo>
                  <a:pt x="720689" y="7857542"/>
                  <a:pt x="52474" y="7150214"/>
                  <a:pt x="0" y="6377679"/>
                </a:cubicBezTo>
                <a:cubicBezTo>
                  <a:pt x="-12426" y="6145469"/>
                  <a:pt x="13623" y="6029226"/>
                  <a:pt x="0" y="5733012"/>
                </a:cubicBezTo>
                <a:cubicBezTo>
                  <a:pt x="-13623" y="5436798"/>
                  <a:pt x="20673" y="5403490"/>
                  <a:pt x="0" y="5088346"/>
                </a:cubicBezTo>
                <a:cubicBezTo>
                  <a:pt x="-20673" y="4773202"/>
                  <a:pt x="-2417" y="4506906"/>
                  <a:pt x="0" y="4346633"/>
                </a:cubicBezTo>
                <a:cubicBezTo>
                  <a:pt x="2417" y="4186360"/>
                  <a:pt x="362" y="3995520"/>
                  <a:pt x="0" y="3799013"/>
                </a:cubicBezTo>
                <a:cubicBezTo>
                  <a:pt x="-362" y="3602506"/>
                  <a:pt x="25757" y="3358699"/>
                  <a:pt x="0" y="3154346"/>
                </a:cubicBezTo>
                <a:cubicBezTo>
                  <a:pt x="-25757" y="2949993"/>
                  <a:pt x="19177" y="2714057"/>
                  <a:pt x="0" y="2364110"/>
                </a:cubicBezTo>
                <a:cubicBezTo>
                  <a:pt x="-19177" y="2014163"/>
                  <a:pt x="31538" y="1742419"/>
                  <a:pt x="0" y="1525350"/>
                </a:cubicBezTo>
                <a:close/>
              </a:path>
              <a:path w="3050700" h="7903029" stroke="0" extrusionOk="0">
                <a:moveTo>
                  <a:pt x="0" y="1525350"/>
                </a:moveTo>
                <a:cubicBezTo>
                  <a:pt x="59925" y="695916"/>
                  <a:pt x="626357" y="-154556"/>
                  <a:pt x="1525350" y="0"/>
                </a:cubicBezTo>
                <a:lnTo>
                  <a:pt x="1525350" y="0"/>
                </a:lnTo>
                <a:cubicBezTo>
                  <a:pt x="2342243" y="-76714"/>
                  <a:pt x="2921653" y="666352"/>
                  <a:pt x="3050700" y="1525350"/>
                </a:cubicBezTo>
                <a:cubicBezTo>
                  <a:pt x="3044913" y="1687064"/>
                  <a:pt x="3050389" y="1830782"/>
                  <a:pt x="3050700" y="2121493"/>
                </a:cubicBezTo>
                <a:cubicBezTo>
                  <a:pt x="3051011" y="2412204"/>
                  <a:pt x="3070659" y="2422929"/>
                  <a:pt x="3050700" y="2669113"/>
                </a:cubicBezTo>
                <a:cubicBezTo>
                  <a:pt x="3030741" y="2915297"/>
                  <a:pt x="3082859" y="3006612"/>
                  <a:pt x="3050700" y="3313780"/>
                </a:cubicBezTo>
                <a:cubicBezTo>
                  <a:pt x="3018541" y="3620948"/>
                  <a:pt x="3028102" y="3696494"/>
                  <a:pt x="3050700" y="3861400"/>
                </a:cubicBezTo>
                <a:cubicBezTo>
                  <a:pt x="3073298" y="4026306"/>
                  <a:pt x="3051845" y="4335288"/>
                  <a:pt x="3050700" y="4457543"/>
                </a:cubicBezTo>
                <a:cubicBezTo>
                  <a:pt x="3049555" y="4579798"/>
                  <a:pt x="3059260" y="4782458"/>
                  <a:pt x="3050700" y="5053686"/>
                </a:cubicBezTo>
                <a:cubicBezTo>
                  <a:pt x="3042140" y="5324914"/>
                  <a:pt x="3023478" y="5481262"/>
                  <a:pt x="3050700" y="5698353"/>
                </a:cubicBezTo>
                <a:cubicBezTo>
                  <a:pt x="3077922" y="5915444"/>
                  <a:pt x="3042638" y="6166705"/>
                  <a:pt x="3050700" y="6377679"/>
                </a:cubicBezTo>
                <a:cubicBezTo>
                  <a:pt x="3030448" y="7218981"/>
                  <a:pt x="2384442" y="7891371"/>
                  <a:pt x="1525350" y="7903029"/>
                </a:cubicBezTo>
                <a:lnTo>
                  <a:pt x="1525350" y="7903029"/>
                </a:lnTo>
                <a:cubicBezTo>
                  <a:pt x="633890" y="7859516"/>
                  <a:pt x="127070" y="7091296"/>
                  <a:pt x="0" y="6377679"/>
                </a:cubicBezTo>
                <a:cubicBezTo>
                  <a:pt x="-28953" y="6121110"/>
                  <a:pt x="26005" y="6069029"/>
                  <a:pt x="0" y="5781536"/>
                </a:cubicBezTo>
                <a:cubicBezTo>
                  <a:pt x="-26005" y="5494043"/>
                  <a:pt x="-2888" y="5453131"/>
                  <a:pt x="0" y="5185392"/>
                </a:cubicBezTo>
                <a:cubicBezTo>
                  <a:pt x="2888" y="4917653"/>
                  <a:pt x="-27330" y="4751787"/>
                  <a:pt x="0" y="4395156"/>
                </a:cubicBezTo>
                <a:cubicBezTo>
                  <a:pt x="27330" y="4038525"/>
                  <a:pt x="2701" y="3861733"/>
                  <a:pt x="0" y="3701966"/>
                </a:cubicBezTo>
                <a:cubicBezTo>
                  <a:pt x="-2701" y="3542199"/>
                  <a:pt x="-31134" y="3249788"/>
                  <a:pt x="0" y="3057300"/>
                </a:cubicBezTo>
                <a:cubicBezTo>
                  <a:pt x="31134" y="2864812"/>
                  <a:pt x="12296" y="2505962"/>
                  <a:pt x="0" y="2364110"/>
                </a:cubicBezTo>
                <a:cubicBezTo>
                  <a:pt x="-12296" y="2222258"/>
                  <a:pt x="-18317" y="1930788"/>
                  <a:pt x="0" y="1525350"/>
                </a:cubicBezTo>
                <a:close/>
              </a:path>
            </a:pathLst>
          </a:custGeom>
          <a:solidFill>
            <a:srgbClr val="EDE8D7"/>
          </a:solidFill>
          <a:ln w="38100">
            <a:solidFill>
              <a:srgbClr val="004527"/>
            </a:solidFill>
            <a:extLst>
              <a:ext uri="{C807C97D-BFC1-408E-A445-0C87EB9F89A2}">
                <ask:lineSketchStyleProps xmlns:ask="http://schemas.microsoft.com/office/drawing/2018/sketchyshapes" sd="3844312185">
                  <a:prstGeom prst="roundRect">
                    <a:avLst>
                      <a:gd name="adj" fmla="val 50000"/>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34">
            <a:extLst>
              <a:ext uri="{FF2B5EF4-FFF2-40B4-BE49-F238E27FC236}">
                <a16:creationId xmlns:a16="http://schemas.microsoft.com/office/drawing/2014/main" id="{7AE0038C-A3EB-9C6B-695F-AAA2CB08C00B}"/>
              </a:ext>
            </a:extLst>
          </p:cNvPr>
          <p:cNvSpPr/>
          <p:nvPr/>
        </p:nvSpPr>
        <p:spPr>
          <a:xfrm>
            <a:off x="8197151" y="3429000"/>
            <a:ext cx="3050700" cy="7903029"/>
          </a:xfrm>
          <a:custGeom>
            <a:avLst/>
            <a:gdLst>
              <a:gd name="connsiteX0" fmla="*/ 0 w 3050700"/>
              <a:gd name="connsiteY0" fmla="*/ 1525350 h 7903029"/>
              <a:gd name="connsiteX1" fmla="*/ 1525350 w 3050700"/>
              <a:gd name="connsiteY1" fmla="*/ 0 h 7903029"/>
              <a:gd name="connsiteX2" fmla="*/ 1525350 w 3050700"/>
              <a:gd name="connsiteY2" fmla="*/ 0 h 7903029"/>
              <a:gd name="connsiteX3" fmla="*/ 3050700 w 3050700"/>
              <a:gd name="connsiteY3" fmla="*/ 1525350 h 7903029"/>
              <a:gd name="connsiteX4" fmla="*/ 3050700 w 3050700"/>
              <a:gd name="connsiteY4" fmla="*/ 2170017 h 7903029"/>
              <a:gd name="connsiteX5" fmla="*/ 3050700 w 3050700"/>
              <a:gd name="connsiteY5" fmla="*/ 2814683 h 7903029"/>
              <a:gd name="connsiteX6" fmla="*/ 3050700 w 3050700"/>
              <a:gd name="connsiteY6" fmla="*/ 3556396 h 7903029"/>
              <a:gd name="connsiteX7" fmla="*/ 3050700 w 3050700"/>
              <a:gd name="connsiteY7" fmla="*/ 4104016 h 7903029"/>
              <a:gd name="connsiteX8" fmla="*/ 3050700 w 3050700"/>
              <a:gd name="connsiteY8" fmla="*/ 4845729 h 7903029"/>
              <a:gd name="connsiteX9" fmla="*/ 3050700 w 3050700"/>
              <a:gd name="connsiteY9" fmla="*/ 5587443 h 7903029"/>
              <a:gd name="connsiteX10" fmla="*/ 3050700 w 3050700"/>
              <a:gd name="connsiteY10" fmla="*/ 6377679 h 7903029"/>
              <a:gd name="connsiteX11" fmla="*/ 1525350 w 3050700"/>
              <a:gd name="connsiteY11" fmla="*/ 7903029 h 7903029"/>
              <a:gd name="connsiteX12" fmla="*/ 1525350 w 3050700"/>
              <a:gd name="connsiteY12" fmla="*/ 7903029 h 7903029"/>
              <a:gd name="connsiteX13" fmla="*/ 0 w 3050700"/>
              <a:gd name="connsiteY13" fmla="*/ 6377679 h 7903029"/>
              <a:gd name="connsiteX14" fmla="*/ 0 w 3050700"/>
              <a:gd name="connsiteY14" fmla="*/ 5635966 h 7903029"/>
              <a:gd name="connsiteX15" fmla="*/ 0 w 3050700"/>
              <a:gd name="connsiteY15" fmla="*/ 4845729 h 7903029"/>
              <a:gd name="connsiteX16" fmla="*/ 0 w 3050700"/>
              <a:gd name="connsiteY16" fmla="*/ 4201063 h 7903029"/>
              <a:gd name="connsiteX17" fmla="*/ 0 w 3050700"/>
              <a:gd name="connsiteY17" fmla="*/ 3410826 h 7903029"/>
              <a:gd name="connsiteX18" fmla="*/ 0 w 3050700"/>
              <a:gd name="connsiteY18" fmla="*/ 2766160 h 7903029"/>
              <a:gd name="connsiteX19" fmla="*/ 0 w 3050700"/>
              <a:gd name="connsiteY19" fmla="*/ 1525350 h 790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050700" h="7903029" fill="none" extrusionOk="0">
                <a:moveTo>
                  <a:pt x="0" y="1525350"/>
                </a:moveTo>
                <a:cubicBezTo>
                  <a:pt x="108614" y="732587"/>
                  <a:pt x="828386" y="-128604"/>
                  <a:pt x="1525350" y="0"/>
                </a:cubicBezTo>
                <a:lnTo>
                  <a:pt x="1525350" y="0"/>
                </a:lnTo>
                <a:cubicBezTo>
                  <a:pt x="2336200" y="4733"/>
                  <a:pt x="2954931" y="753787"/>
                  <a:pt x="3050700" y="1525350"/>
                </a:cubicBezTo>
                <a:cubicBezTo>
                  <a:pt x="3063021" y="1825459"/>
                  <a:pt x="3069764" y="1848700"/>
                  <a:pt x="3050700" y="2170017"/>
                </a:cubicBezTo>
                <a:cubicBezTo>
                  <a:pt x="3031636" y="2491334"/>
                  <a:pt x="3047341" y="2581730"/>
                  <a:pt x="3050700" y="2814683"/>
                </a:cubicBezTo>
                <a:cubicBezTo>
                  <a:pt x="3054059" y="3047636"/>
                  <a:pt x="3036710" y="3365660"/>
                  <a:pt x="3050700" y="3556396"/>
                </a:cubicBezTo>
                <a:cubicBezTo>
                  <a:pt x="3064690" y="3747132"/>
                  <a:pt x="3035713" y="3916993"/>
                  <a:pt x="3050700" y="4104016"/>
                </a:cubicBezTo>
                <a:cubicBezTo>
                  <a:pt x="3065687" y="4291039"/>
                  <a:pt x="3016703" y="4678539"/>
                  <a:pt x="3050700" y="4845729"/>
                </a:cubicBezTo>
                <a:cubicBezTo>
                  <a:pt x="3084697" y="5012919"/>
                  <a:pt x="3082563" y="5225601"/>
                  <a:pt x="3050700" y="5587443"/>
                </a:cubicBezTo>
                <a:cubicBezTo>
                  <a:pt x="3018837" y="5949285"/>
                  <a:pt x="3073972" y="6209368"/>
                  <a:pt x="3050700" y="6377679"/>
                </a:cubicBezTo>
                <a:cubicBezTo>
                  <a:pt x="3073148" y="7071816"/>
                  <a:pt x="2350423" y="7865937"/>
                  <a:pt x="1525350" y="7903029"/>
                </a:cubicBezTo>
                <a:lnTo>
                  <a:pt x="1525350" y="7903029"/>
                </a:lnTo>
                <a:cubicBezTo>
                  <a:pt x="751254" y="7778393"/>
                  <a:pt x="-137855" y="7361965"/>
                  <a:pt x="0" y="6377679"/>
                </a:cubicBezTo>
                <a:cubicBezTo>
                  <a:pt x="-22332" y="6082189"/>
                  <a:pt x="-8135" y="5887602"/>
                  <a:pt x="0" y="5635966"/>
                </a:cubicBezTo>
                <a:cubicBezTo>
                  <a:pt x="8135" y="5384330"/>
                  <a:pt x="-523" y="5238763"/>
                  <a:pt x="0" y="4845729"/>
                </a:cubicBezTo>
                <a:cubicBezTo>
                  <a:pt x="523" y="4452695"/>
                  <a:pt x="27840" y="4400069"/>
                  <a:pt x="0" y="4201063"/>
                </a:cubicBezTo>
                <a:cubicBezTo>
                  <a:pt x="-27840" y="4002057"/>
                  <a:pt x="4842" y="3796239"/>
                  <a:pt x="0" y="3410826"/>
                </a:cubicBezTo>
                <a:cubicBezTo>
                  <a:pt x="-4842" y="3025413"/>
                  <a:pt x="-1599" y="2949801"/>
                  <a:pt x="0" y="2766160"/>
                </a:cubicBezTo>
                <a:cubicBezTo>
                  <a:pt x="1599" y="2582519"/>
                  <a:pt x="49521" y="2037337"/>
                  <a:pt x="0" y="1525350"/>
                </a:cubicBezTo>
                <a:close/>
              </a:path>
              <a:path w="3050700" h="7903029" stroke="0" extrusionOk="0">
                <a:moveTo>
                  <a:pt x="0" y="1525350"/>
                </a:moveTo>
                <a:cubicBezTo>
                  <a:pt x="-114108" y="785691"/>
                  <a:pt x="591670" y="-77025"/>
                  <a:pt x="1525350" y="0"/>
                </a:cubicBezTo>
                <a:lnTo>
                  <a:pt x="1525350" y="0"/>
                </a:lnTo>
                <a:cubicBezTo>
                  <a:pt x="2336426" y="19108"/>
                  <a:pt x="3079362" y="671740"/>
                  <a:pt x="3050700" y="1525350"/>
                </a:cubicBezTo>
                <a:cubicBezTo>
                  <a:pt x="3054085" y="1679106"/>
                  <a:pt x="3056770" y="1927422"/>
                  <a:pt x="3050700" y="2121493"/>
                </a:cubicBezTo>
                <a:cubicBezTo>
                  <a:pt x="3044630" y="2315564"/>
                  <a:pt x="3032082" y="2546293"/>
                  <a:pt x="3050700" y="2766160"/>
                </a:cubicBezTo>
                <a:cubicBezTo>
                  <a:pt x="3069318" y="2986027"/>
                  <a:pt x="3037782" y="3377447"/>
                  <a:pt x="3050700" y="3556396"/>
                </a:cubicBezTo>
                <a:cubicBezTo>
                  <a:pt x="3063618" y="3735345"/>
                  <a:pt x="3069412" y="4099271"/>
                  <a:pt x="3050700" y="4298109"/>
                </a:cubicBezTo>
                <a:cubicBezTo>
                  <a:pt x="3031988" y="4496947"/>
                  <a:pt x="3038025" y="4799529"/>
                  <a:pt x="3050700" y="5039823"/>
                </a:cubicBezTo>
                <a:cubicBezTo>
                  <a:pt x="3063375" y="5280117"/>
                  <a:pt x="3035401" y="5393835"/>
                  <a:pt x="3050700" y="5587443"/>
                </a:cubicBezTo>
                <a:cubicBezTo>
                  <a:pt x="3065999" y="5781051"/>
                  <a:pt x="3050834" y="6157939"/>
                  <a:pt x="3050700" y="6377679"/>
                </a:cubicBezTo>
                <a:cubicBezTo>
                  <a:pt x="3104557" y="7403192"/>
                  <a:pt x="2309531" y="7926892"/>
                  <a:pt x="1525350" y="7903029"/>
                </a:cubicBezTo>
                <a:lnTo>
                  <a:pt x="1525350" y="7903029"/>
                </a:lnTo>
                <a:cubicBezTo>
                  <a:pt x="689895" y="7883856"/>
                  <a:pt x="13879" y="7180647"/>
                  <a:pt x="0" y="6377679"/>
                </a:cubicBezTo>
                <a:cubicBezTo>
                  <a:pt x="10696" y="6061661"/>
                  <a:pt x="-31190" y="5872798"/>
                  <a:pt x="0" y="5635966"/>
                </a:cubicBezTo>
                <a:cubicBezTo>
                  <a:pt x="31190" y="5399134"/>
                  <a:pt x="27244" y="5216356"/>
                  <a:pt x="0" y="5088346"/>
                </a:cubicBezTo>
                <a:cubicBezTo>
                  <a:pt x="-27244" y="4960336"/>
                  <a:pt x="-5272" y="4708174"/>
                  <a:pt x="0" y="4540726"/>
                </a:cubicBezTo>
                <a:cubicBezTo>
                  <a:pt x="5272" y="4373278"/>
                  <a:pt x="-14988" y="4226886"/>
                  <a:pt x="0" y="3944583"/>
                </a:cubicBezTo>
                <a:cubicBezTo>
                  <a:pt x="14988" y="3662280"/>
                  <a:pt x="-18808" y="3598369"/>
                  <a:pt x="0" y="3348439"/>
                </a:cubicBezTo>
                <a:cubicBezTo>
                  <a:pt x="18808" y="3098509"/>
                  <a:pt x="31999" y="2940682"/>
                  <a:pt x="0" y="2606726"/>
                </a:cubicBezTo>
                <a:cubicBezTo>
                  <a:pt x="-31999" y="2272770"/>
                  <a:pt x="-52251" y="1909901"/>
                  <a:pt x="0" y="1525350"/>
                </a:cubicBezTo>
                <a:close/>
              </a:path>
            </a:pathLst>
          </a:custGeom>
          <a:solidFill>
            <a:srgbClr val="EDE8D7"/>
          </a:solidFill>
          <a:ln w="38100">
            <a:solidFill>
              <a:srgbClr val="004527"/>
            </a:solidFill>
            <a:extLst>
              <a:ext uri="{C807C97D-BFC1-408E-A445-0C87EB9F89A2}">
                <ask:lineSketchStyleProps xmlns:ask="http://schemas.microsoft.com/office/drawing/2018/sketchyshapes" sd="1300718237">
                  <a:prstGeom prst="roundRect">
                    <a:avLst>
                      <a:gd name="adj" fmla="val 50000"/>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77B2B8E4-E07C-7E94-3D98-B21CD2B3285E}"/>
              </a:ext>
            </a:extLst>
          </p:cNvPr>
          <p:cNvSpPr/>
          <p:nvPr/>
        </p:nvSpPr>
        <p:spPr>
          <a:xfrm>
            <a:off x="-9234814" y="-7459212"/>
            <a:ext cx="11047426" cy="11139075"/>
          </a:xfrm>
          <a:prstGeom prst="ellipse">
            <a:avLst/>
          </a:prstGeom>
          <a:solidFill>
            <a:schemeClr val="accent1">
              <a:lumMod val="50000"/>
            </a:schemeClr>
          </a:solidFill>
          <a:ln>
            <a:noFill/>
          </a:ln>
          <a:effectLst>
            <a:outerShdw sx="1000" sy="1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24F2E2DC-3528-4670-EB8D-93E2C014DB0E}"/>
              </a:ext>
            </a:extLst>
          </p:cNvPr>
          <p:cNvSpPr txBox="1"/>
          <p:nvPr/>
        </p:nvSpPr>
        <p:spPr>
          <a:xfrm>
            <a:off x="1626209" y="84263"/>
            <a:ext cx="8939580" cy="1446550"/>
          </a:xfrm>
          <a:prstGeom prst="rect">
            <a:avLst/>
          </a:prstGeom>
          <a:noFill/>
        </p:spPr>
        <p:txBody>
          <a:bodyPr wrap="square" rtlCol="0">
            <a:spAutoFit/>
          </a:bodyPr>
          <a:lstStyle/>
          <a:p>
            <a:pPr algn="ctr"/>
            <a:r>
              <a:rPr lang="en-US" sz="8800" b="1" dirty="0">
                <a:ln w="3175">
                  <a:solidFill>
                    <a:sysClr val="windowText" lastClr="000000"/>
                  </a:solidFill>
                </a:ln>
                <a:solidFill>
                  <a:srgbClr val="EDE8D8"/>
                </a:solidFill>
                <a:effectLst>
                  <a:outerShdw blurRad="50800" dist="38100" dir="5400000" algn="t" rotWithShape="0">
                    <a:prstClr val="black">
                      <a:alpha val="40000"/>
                    </a:prstClr>
                  </a:outerShdw>
                </a:effectLst>
                <a:latin typeface="Paytone One" pitchFamily="2" charset="77"/>
              </a:rPr>
              <a:t>MY TAKEAWAY</a:t>
            </a:r>
          </a:p>
        </p:txBody>
      </p:sp>
      <p:sp>
        <p:nvSpPr>
          <p:cNvPr id="5" name="TextBox 4">
            <a:extLst>
              <a:ext uri="{FF2B5EF4-FFF2-40B4-BE49-F238E27FC236}">
                <a16:creationId xmlns:a16="http://schemas.microsoft.com/office/drawing/2014/main" id="{E54B2362-120A-D54F-C4DE-D6038C1F9295}"/>
              </a:ext>
            </a:extLst>
          </p:cNvPr>
          <p:cNvSpPr txBox="1"/>
          <p:nvPr/>
        </p:nvSpPr>
        <p:spPr>
          <a:xfrm>
            <a:off x="954920" y="5387888"/>
            <a:ext cx="3009163" cy="1815882"/>
          </a:xfrm>
          <a:prstGeom prst="rect">
            <a:avLst/>
          </a:prstGeom>
          <a:noFill/>
        </p:spPr>
        <p:txBody>
          <a:bodyPr wrap="square">
            <a:spAutoFit/>
          </a:bodyPr>
          <a:lstStyle/>
          <a:p>
            <a:pPr algn="ctr"/>
            <a:r>
              <a:rPr lang="en-US" sz="1400" dirty="0">
                <a:solidFill>
                  <a:srgbClr val="374151"/>
                </a:solidFill>
                <a:latin typeface="Montserrat" pitchFamily="2" charset="77"/>
              </a:rPr>
              <a:t>In 2020, North America had the highest average GDP, whereas Africa has the lowest</a:t>
            </a:r>
          </a:p>
          <a:p>
            <a:pPr algn="ctr"/>
            <a:endParaRPr lang="en-US" sz="1400" dirty="0">
              <a:solidFill>
                <a:srgbClr val="374151"/>
              </a:solidFill>
              <a:latin typeface="Montserrat" pitchFamily="2" charset="77"/>
            </a:endParaRPr>
          </a:p>
          <a:p>
            <a:pPr algn="ctr"/>
            <a:r>
              <a:rPr lang="en-US" sz="1400" dirty="0">
                <a:solidFill>
                  <a:srgbClr val="374151"/>
                </a:solidFill>
                <a:latin typeface="Montserrat" pitchFamily="2" charset="77"/>
              </a:rPr>
              <a:t>From 2006 to 2022, GDP trend line of Europe was increasing but not as strong as that of Asia</a:t>
            </a:r>
          </a:p>
          <a:p>
            <a:pPr algn="ctr"/>
            <a:endParaRPr lang="en-US" sz="1400" dirty="0">
              <a:solidFill>
                <a:srgbClr val="374151"/>
              </a:solidFill>
              <a:latin typeface="Montserrat" pitchFamily="2" charset="77"/>
            </a:endParaRPr>
          </a:p>
        </p:txBody>
      </p:sp>
      <p:sp>
        <p:nvSpPr>
          <p:cNvPr id="7" name="TextBox 6">
            <a:extLst>
              <a:ext uri="{FF2B5EF4-FFF2-40B4-BE49-F238E27FC236}">
                <a16:creationId xmlns:a16="http://schemas.microsoft.com/office/drawing/2014/main" id="{A7D5407D-C51F-40D8-73DF-03401F61A95D}"/>
              </a:ext>
            </a:extLst>
          </p:cNvPr>
          <p:cNvSpPr txBox="1"/>
          <p:nvPr/>
        </p:nvSpPr>
        <p:spPr>
          <a:xfrm>
            <a:off x="1196785" y="4864719"/>
            <a:ext cx="2531989" cy="400110"/>
          </a:xfrm>
          <a:prstGeom prst="rect">
            <a:avLst/>
          </a:prstGeom>
          <a:noFill/>
        </p:spPr>
        <p:txBody>
          <a:bodyPr wrap="square">
            <a:spAutoFit/>
          </a:bodyPr>
          <a:lstStyle/>
          <a:p>
            <a:pPr algn="ctr"/>
            <a:r>
              <a:rPr lang="en-US" sz="2000" b="1" dirty="0">
                <a:solidFill>
                  <a:srgbClr val="374151"/>
                </a:solidFill>
                <a:effectLst/>
                <a:latin typeface="Montserrat Black" pitchFamily="2" charset="77"/>
              </a:rPr>
              <a:t>GLOBAL GDP</a:t>
            </a:r>
            <a:endParaRPr lang="en-US" sz="2000" b="1" dirty="0">
              <a:latin typeface="Montserrat Black" pitchFamily="2" charset="77"/>
            </a:endParaRPr>
          </a:p>
        </p:txBody>
      </p:sp>
      <p:pic>
        <p:nvPicPr>
          <p:cNvPr id="8" name="Picture 7">
            <a:extLst>
              <a:ext uri="{FF2B5EF4-FFF2-40B4-BE49-F238E27FC236}">
                <a16:creationId xmlns:a16="http://schemas.microsoft.com/office/drawing/2014/main" id="{BE975AEF-1D6D-D996-FEB3-424962826C29}"/>
              </a:ext>
            </a:extLst>
          </p:cNvPr>
          <p:cNvPicPr>
            <a:picLocks noChangeAspect="1"/>
          </p:cNvPicPr>
          <p:nvPr/>
        </p:nvPicPr>
        <p:blipFill>
          <a:blip r:embed="rId2"/>
          <a:srcRect/>
          <a:stretch/>
        </p:blipFill>
        <p:spPr>
          <a:xfrm>
            <a:off x="1352848" y="6949785"/>
            <a:ext cx="2215339" cy="1557660"/>
          </a:xfrm>
          <a:prstGeom prst="rect">
            <a:avLst/>
          </a:prstGeom>
          <a:effectLst>
            <a:outerShdw blurRad="627066" sx="102000" sy="102000" algn="ctr" rotWithShape="0">
              <a:prstClr val="black">
                <a:alpha val="28740"/>
              </a:prstClr>
            </a:outerShdw>
          </a:effectLst>
        </p:spPr>
      </p:pic>
      <p:sp>
        <p:nvSpPr>
          <p:cNvPr id="2" name="TextBox 1">
            <a:extLst>
              <a:ext uri="{FF2B5EF4-FFF2-40B4-BE49-F238E27FC236}">
                <a16:creationId xmlns:a16="http://schemas.microsoft.com/office/drawing/2014/main" id="{0502DB8E-735C-0A55-EB52-9CDDE61E8A0B}"/>
              </a:ext>
            </a:extLst>
          </p:cNvPr>
          <p:cNvSpPr txBox="1"/>
          <p:nvPr/>
        </p:nvSpPr>
        <p:spPr>
          <a:xfrm>
            <a:off x="4695965" y="3739750"/>
            <a:ext cx="2880740" cy="1600438"/>
          </a:xfrm>
          <a:prstGeom prst="rect">
            <a:avLst/>
          </a:prstGeom>
          <a:noFill/>
        </p:spPr>
        <p:txBody>
          <a:bodyPr wrap="square">
            <a:spAutoFit/>
          </a:bodyPr>
          <a:lstStyle/>
          <a:p>
            <a:pPr algn="ctr"/>
            <a:r>
              <a:rPr lang="en-US" sz="1400" b="0" i="0" dirty="0">
                <a:solidFill>
                  <a:srgbClr val="374151"/>
                </a:solidFill>
                <a:effectLst/>
                <a:latin typeface="Montserrat" pitchFamily="2" charset="77"/>
              </a:rPr>
              <a:t>High GDP does not equate to high GDP per capita. </a:t>
            </a:r>
          </a:p>
          <a:p>
            <a:pPr algn="ctr"/>
            <a:endParaRPr lang="en-US" sz="1400" dirty="0">
              <a:solidFill>
                <a:srgbClr val="374151"/>
              </a:solidFill>
              <a:latin typeface="Montserrat" pitchFamily="2" charset="77"/>
            </a:endParaRPr>
          </a:p>
          <a:p>
            <a:pPr algn="ctr"/>
            <a:r>
              <a:rPr lang="en-US" sz="1400" b="0" i="0" dirty="0">
                <a:solidFill>
                  <a:srgbClr val="374151"/>
                </a:solidFill>
                <a:effectLst/>
                <a:latin typeface="Montserrat" pitchFamily="2" charset="77"/>
              </a:rPr>
              <a:t>Asia, may have high GDP but lower GDP per capita due to the large number of people sharing the economic output. </a:t>
            </a:r>
          </a:p>
        </p:txBody>
      </p:sp>
      <p:sp>
        <p:nvSpPr>
          <p:cNvPr id="3" name="TextBox 2">
            <a:extLst>
              <a:ext uri="{FF2B5EF4-FFF2-40B4-BE49-F238E27FC236}">
                <a16:creationId xmlns:a16="http://schemas.microsoft.com/office/drawing/2014/main" id="{E770BE46-D4FD-4C57-5F83-D4182F63FDDC}"/>
              </a:ext>
            </a:extLst>
          </p:cNvPr>
          <p:cNvSpPr txBox="1"/>
          <p:nvPr/>
        </p:nvSpPr>
        <p:spPr>
          <a:xfrm>
            <a:off x="4854645" y="2598352"/>
            <a:ext cx="2531989" cy="1015663"/>
          </a:xfrm>
          <a:prstGeom prst="rect">
            <a:avLst/>
          </a:prstGeom>
          <a:noFill/>
        </p:spPr>
        <p:txBody>
          <a:bodyPr wrap="square">
            <a:spAutoFit/>
          </a:bodyPr>
          <a:lstStyle/>
          <a:p>
            <a:pPr algn="ctr"/>
            <a:r>
              <a:rPr lang="en-US" sz="2000" b="1" dirty="0">
                <a:solidFill>
                  <a:srgbClr val="374151"/>
                </a:solidFill>
                <a:effectLst/>
                <a:latin typeface="Montserrat Black" pitchFamily="2" charset="77"/>
              </a:rPr>
              <a:t>GDP vs </a:t>
            </a:r>
          </a:p>
          <a:p>
            <a:pPr algn="ctr"/>
            <a:r>
              <a:rPr lang="en-US" sz="2000" b="1" dirty="0">
                <a:solidFill>
                  <a:srgbClr val="374151"/>
                </a:solidFill>
                <a:effectLst/>
                <a:latin typeface="Montserrat Black" pitchFamily="2" charset="77"/>
              </a:rPr>
              <a:t>GDP PER CAPITA vs POPULATION</a:t>
            </a:r>
            <a:endParaRPr lang="en-US" sz="2000" b="1" dirty="0">
              <a:latin typeface="Montserrat Black" pitchFamily="2" charset="77"/>
            </a:endParaRPr>
          </a:p>
        </p:txBody>
      </p:sp>
      <p:pic>
        <p:nvPicPr>
          <p:cNvPr id="4" name="Picture 3">
            <a:extLst>
              <a:ext uri="{FF2B5EF4-FFF2-40B4-BE49-F238E27FC236}">
                <a16:creationId xmlns:a16="http://schemas.microsoft.com/office/drawing/2014/main" id="{8F4194F1-12F1-FADE-EBD3-80A644D2770F}"/>
              </a:ext>
            </a:extLst>
          </p:cNvPr>
          <p:cNvPicPr>
            <a:picLocks noChangeAspect="1"/>
          </p:cNvPicPr>
          <p:nvPr/>
        </p:nvPicPr>
        <p:blipFill>
          <a:blip r:embed="rId3"/>
          <a:srcRect/>
          <a:stretch/>
        </p:blipFill>
        <p:spPr>
          <a:xfrm>
            <a:off x="5357505" y="5392125"/>
            <a:ext cx="1557660" cy="1557660"/>
          </a:xfrm>
          <a:prstGeom prst="rect">
            <a:avLst/>
          </a:prstGeom>
          <a:effectLst>
            <a:outerShdw blurRad="627066" sx="102000" sy="102000" algn="ctr" rotWithShape="0">
              <a:prstClr val="black">
                <a:alpha val="28740"/>
              </a:prstClr>
            </a:outerShdw>
          </a:effectLst>
        </p:spPr>
      </p:pic>
      <p:sp>
        <p:nvSpPr>
          <p:cNvPr id="17" name="TextBox 16">
            <a:extLst>
              <a:ext uri="{FF2B5EF4-FFF2-40B4-BE49-F238E27FC236}">
                <a16:creationId xmlns:a16="http://schemas.microsoft.com/office/drawing/2014/main" id="{F69365AD-FED7-D5B0-426B-2DAAEB997AF8}"/>
              </a:ext>
            </a:extLst>
          </p:cNvPr>
          <p:cNvSpPr txBox="1"/>
          <p:nvPr/>
        </p:nvSpPr>
        <p:spPr>
          <a:xfrm>
            <a:off x="8355533" y="5635261"/>
            <a:ext cx="2848759" cy="1169551"/>
          </a:xfrm>
          <a:prstGeom prst="rect">
            <a:avLst/>
          </a:prstGeom>
          <a:noFill/>
        </p:spPr>
        <p:txBody>
          <a:bodyPr wrap="square">
            <a:spAutoFit/>
          </a:bodyPr>
          <a:lstStyle/>
          <a:p>
            <a:pPr algn="ctr"/>
            <a:r>
              <a:rPr lang="en-US" sz="1400" b="0" i="0" dirty="0">
                <a:solidFill>
                  <a:srgbClr val="374151"/>
                </a:solidFill>
                <a:effectLst/>
                <a:latin typeface="Montserrat" pitchFamily="2" charset="77"/>
              </a:rPr>
              <a:t>There is a direct correlation between economic performance (GDP and GDP per capita) and quality of life  (happiness scores)</a:t>
            </a:r>
          </a:p>
        </p:txBody>
      </p:sp>
      <p:sp>
        <p:nvSpPr>
          <p:cNvPr id="18" name="TextBox 17">
            <a:extLst>
              <a:ext uri="{FF2B5EF4-FFF2-40B4-BE49-F238E27FC236}">
                <a16:creationId xmlns:a16="http://schemas.microsoft.com/office/drawing/2014/main" id="{6691F971-F85A-3C73-C968-8D4D83319187}"/>
              </a:ext>
            </a:extLst>
          </p:cNvPr>
          <p:cNvSpPr txBox="1"/>
          <p:nvPr/>
        </p:nvSpPr>
        <p:spPr>
          <a:xfrm>
            <a:off x="8513919" y="4774388"/>
            <a:ext cx="2531989" cy="707886"/>
          </a:xfrm>
          <a:prstGeom prst="rect">
            <a:avLst/>
          </a:prstGeom>
          <a:noFill/>
        </p:spPr>
        <p:txBody>
          <a:bodyPr wrap="square">
            <a:spAutoFit/>
          </a:bodyPr>
          <a:lstStyle/>
          <a:p>
            <a:pPr algn="ctr"/>
            <a:r>
              <a:rPr lang="en-US" sz="2000" b="1" dirty="0">
                <a:solidFill>
                  <a:srgbClr val="374151"/>
                </a:solidFill>
                <a:effectLst/>
                <a:latin typeface="Montserrat Black" pitchFamily="2" charset="77"/>
              </a:rPr>
              <a:t>HAPPINESS SCORE</a:t>
            </a:r>
            <a:endParaRPr lang="en-US" sz="2000" b="1" dirty="0">
              <a:latin typeface="Montserrat Black" pitchFamily="2" charset="77"/>
            </a:endParaRPr>
          </a:p>
        </p:txBody>
      </p:sp>
      <p:pic>
        <p:nvPicPr>
          <p:cNvPr id="22" name="Picture 21">
            <a:extLst>
              <a:ext uri="{FF2B5EF4-FFF2-40B4-BE49-F238E27FC236}">
                <a16:creationId xmlns:a16="http://schemas.microsoft.com/office/drawing/2014/main" id="{A81525A0-41D4-5502-765E-033AD18D82A5}"/>
              </a:ext>
            </a:extLst>
          </p:cNvPr>
          <p:cNvPicPr>
            <a:picLocks noChangeAspect="1"/>
          </p:cNvPicPr>
          <p:nvPr/>
        </p:nvPicPr>
        <p:blipFill>
          <a:blip r:embed="rId4"/>
          <a:srcRect/>
          <a:stretch/>
        </p:blipFill>
        <p:spPr>
          <a:xfrm>
            <a:off x="8877045" y="6853543"/>
            <a:ext cx="1805736" cy="1805736"/>
          </a:xfrm>
          <a:prstGeom prst="rect">
            <a:avLst/>
          </a:prstGeom>
          <a:effectLst>
            <a:outerShdw blurRad="274639" sx="102000" sy="102000" algn="ctr" rotWithShape="0">
              <a:schemeClr val="tx1">
                <a:alpha val="40000"/>
              </a:schemeClr>
            </a:outerShdw>
          </a:effectLst>
        </p:spPr>
      </p:pic>
    </p:spTree>
    <p:extLst>
      <p:ext uri="{BB962C8B-B14F-4D97-AF65-F5344CB8AC3E}">
        <p14:creationId xmlns:p14="http://schemas.microsoft.com/office/powerpoint/2010/main" val="4365688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13">
            <a:extLst>
              <a:ext uri="{FF2B5EF4-FFF2-40B4-BE49-F238E27FC236}">
                <a16:creationId xmlns:a16="http://schemas.microsoft.com/office/drawing/2014/main" id="{2A789975-E385-B61E-C4C6-307ADA4FDE1F}"/>
              </a:ext>
            </a:extLst>
          </p:cNvPr>
          <p:cNvSpPr/>
          <p:nvPr/>
        </p:nvSpPr>
        <p:spPr>
          <a:xfrm>
            <a:off x="-16587213" y="0"/>
            <a:ext cx="3050700" cy="7903029"/>
          </a:xfrm>
          <a:prstGeom prst="roundRect">
            <a:avLst>
              <a:gd name="adj" fmla="val 5000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F53F632B-20C0-9060-59AD-DDC89FC8ADE9}"/>
              </a:ext>
            </a:extLst>
          </p:cNvPr>
          <p:cNvSpPr/>
          <p:nvPr/>
        </p:nvSpPr>
        <p:spPr>
          <a:xfrm>
            <a:off x="-21596707" y="-10252789"/>
            <a:ext cx="2358144" cy="235814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23">
            <a:extLst>
              <a:ext uri="{FF2B5EF4-FFF2-40B4-BE49-F238E27FC236}">
                <a16:creationId xmlns:a16="http://schemas.microsoft.com/office/drawing/2014/main" id="{32DB1589-E0EE-E5A8-5EED-CE2A9251E8B1}"/>
              </a:ext>
            </a:extLst>
          </p:cNvPr>
          <p:cNvSpPr/>
          <p:nvPr/>
        </p:nvSpPr>
        <p:spPr>
          <a:xfrm>
            <a:off x="944151" y="3429000"/>
            <a:ext cx="3050700" cy="7903029"/>
          </a:xfrm>
          <a:custGeom>
            <a:avLst/>
            <a:gdLst>
              <a:gd name="connsiteX0" fmla="*/ 0 w 3050700"/>
              <a:gd name="connsiteY0" fmla="*/ 1525350 h 7903029"/>
              <a:gd name="connsiteX1" fmla="*/ 1525350 w 3050700"/>
              <a:gd name="connsiteY1" fmla="*/ 0 h 7903029"/>
              <a:gd name="connsiteX2" fmla="*/ 1525350 w 3050700"/>
              <a:gd name="connsiteY2" fmla="*/ 0 h 7903029"/>
              <a:gd name="connsiteX3" fmla="*/ 3050700 w 3050700"/>
              <a:gd name="connsiteY3" fmla="*/ 1525350 h 7903029"/>
              <a:gd name="connsiteX4" fmla="*/ 3050700 w 3050700"/>
              <a:gd name="connsiteY4" fmla="*/ 2170017 h 7903029"/>
              <a:gd name="connsiteX5" fmla="*/ 3050700 w 3050700"/>
              <a:gd name="connsiteY5" fmla="*/ 2863206 h 7903029"/>
              <a:gd name="connsiteX6" fmla="*/ 3050700 w 3050700"/>
              <a:gd name="connsiteY6" fmla="*/ 3410826 h 7903029"/>
              <a:gd name="connsiteX7" fmla="*/ 3050700 w 3050700"/>
              <a:gd name="connsiteY7" fmla="*/ 3958446 h 7903029"/>
              <a:gd name="connsiteX8" fmla="*/ 3050700 w 3050700"/>
              <a:gd name="connsiteY8" fmla="*/ 4651636 h 7903029"/>
              <a:gd name="connsiteX9" fmla="*/ 3050700 w 3050700"/>
              <a:gd name="connsiteY9" fmla="*/ 5247780 h 7903029"/>
              <a:gd name="connsiteX10" fmla="*/ 3050700 w 3050700"/>
              <a:gd name="connsiteY10" fmla="*/ 6377679 h 7903029"/>
              <a:gd name="connsiteX11" fmla="*/ 1525350 w 3050700"/>
              <a:gd name="connsiteY11" fmla="*/ 7903029 h 7903029"/>
              <a:gd name="connsiteX12" fmla="*/ 1525350 w 3050700"/>
              <a:gd name="connsiteY12" fmla="*/ 7903029 h 7903029"/>
              <a:gd name="connsiteX13" fmla="*/ 0 w 3050700"/>
              <a:gd name="connsiteY13" fmla="*/ 6377679 h 7903029"/>
              <a:gd name="connsiteX14" fmla="*/ 0 w 3050700"/>
              <a:gd name="connsiteY14" fmla="*/ 5635966 h 7903029"/>
              <a:gd name="connsiteX15" fmla="*/ 0 w 3050700"/>
              <a:gd name="connsiteY15" fmla="*/ 4991299 h 7903029"/>
              <a:gd name="connsiteX16" fmla="*/ 0 w 3050700"/>
              <a:gd name="connsiteY16" fmla="*/ 4298109 h 7903029"/>
              <a:gd name="connsiteX17" fmla="*/ 0 w 3050700"/>
              <a:gd name="connsiteY17" fmla="*/ 3507873 h 7903029"/>
              <a:gd name="connsiteX18" fmla="*/ 0 w 3050700"/>
              <a:gd name="connsiteY18" fmla="*/ 2911730 h 7903029"/>
              <a:gd name="connsiteX19" fmla="*/ 0 w 3050700"/>
              <a:gd name="connsiteY19" fmla="*/ 2170017 h 7903029"/>
              <a:gd name="connsiteX20" fmla="*/ 0 w 3050700"/>
              <a:gd name="connsiteY20" fmla="*/ 1525350 h 790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050700" h="7903029" fill="none" extrusionOk="0">
                <a:moveTo>
                  <a:pt x="0" y="1525350"/>
                </a:moveTo>
                <a:cubicBezTo>
                  <a:pt x="83606" y="745047"/>
                  <a:pt x="674171" y="208017"/>
                  <a:pt x="1525350" y="0"/>
                </a:cubicBezTo>
                <a:lnTo>
                  <a:pt x="1525350" y="0"/>
                </a:lnTo>
                <a:cubicBezTo>
                  <a:pt x="2510273" y="-84524"/>
                  <a:pt x="3006503" y="753087"/>
                  <a:pt x="3050700" y="1525350"/>
                </a:cubicBezTo>
                <a:cubicBezTo>
                  <a:pt x="3035734" y="1773993"/>
                  <a:pt x="3081938" y="2019923"/>
                  <a:pt x="3050700" y="2170017"/>
                </a:cubicBezTo>
                <a:cubicBezTo>
                  <a:pt x="3019462" y="2320111"/>
                  <a:pt x="3050527" y="2682586"/>
                  <a:pt x="3050700" y="2863206"/>
                </a:cubicBezTo>
                <a:cubicBezTo>
                  <a:pt x="3050873" y="3043826"/>
                  <a:pt x="3057063" y="3293990"/>
                  <a:pt x="3050700" y="3410826"/>
                </a:cubicBezTo>
                <a:cubicBezTo>
                  <a:pt x="3044337" y="3527662"/>
                  <a:pt x="3023673" y="3830917"/>
                  <a:pt x="3050700" y="3958446"/>
                </a:cubicBezTo>
                <a:cubicBezTo>
                  <a:pt x="3077727" y="4085975"/>
                  <a:pt x="3053924" y="4499608"/>
                  <a:pt x="3050700" y="4651636"/>
                </a:cubicBezTo>
                <a:cubicBezTo>
                  <a:pt x="3047477" y="4803664"/>
                  <a:pt x="3063646" y="4968832"/>
                  <a:pt x="3050700" y="5247780"/>
                </a:cubicBezTo>
                <a:cubicBezTo>
                  <a:pt x="3037754" y="5526728"/>
                  <a:pt x="3017580" y="6064757"/>
                  <a:pt x="3050700" y="6377679"/>
                </a:cubicBezTo>
                <a:cubicBezTo>
                  <a:pt x="3207988" y="7185606"/>
                  <a:pt x="2486229" y="8000615"/>
                  <a:pt x="1525350" y="7903029"/>
                </a:cubicBezTo>
                <a:lnTo>
                  <a:pt x="1525350" y="7903029"/>
                </a:lnTo>
                <a:cubicBezTo>
                  <a:pt x="654613" y="7893333"/>
                  <a:pt x="-94151" y="7315412"/>
                  <a:pt x="0" y="6377679"/>
                </a:cubicBezTo>
                <a:cubicBezTo>
                  <a:pt x="15298" y="6190825"/>
                  <a:pt x="-14848" y="5851762"/>
                  <a:pt x="0" y="5635966"/>
                </a:cubicBezTo>
                <a:cubicBezTo>
                  <a:pt x="14848" y="5420170"/>
                  <a:pt x="-22472" y="5178381"/>
                  <a:pt x="0" y="4991299"/>
                </a:cubicBezTo>
                <a:cubicBezTo>
                  <a:pt x="22472" y="4804217"/>
                  <a:pt x="28196" y="4625217"/>
                  <a:pt x="0" y="4298109"/>
                </a:cubicBezTo>
                <a:cubicBezTo>
                  <a:pt x="-28196" y="3971001"/>
                  <a:pt x="597" y="3738187"/>
                  <a:pt x="0" y="3507873"/>
                </a:cubicBezTo>
                <a:cubicBezTo>
                  <a:pt x="-597" y="3277559"/>
                  <a:pt x="28947" y="3050318"/>
                  <a:pt x="0" y="2911730"/>
                </a:cubicBezTo>
                <a:cubicBezTo>
                  <a:pt x="-28947" y="2773142"/>
                  <a:pt x="-11454" y="2333823"/>
                  <a:pt x="0" y="2170017"/>
                </a:cubicBezTo>
                <a:cubicBezTo>
                  <a:pt x="11454" y="2006211"/>
                  <a:pt x="-283" y="1713887"/>
                  <a:pt x="0" y="1525350"/>
                </a:cubicBezTo>
                <a:close/>
              </a:path>
              <a:path w="3050700" h="7903029" stroke="0" extrusionOk="0">
                <a:moveTo>
                  <a:pt x="0" y="1525350"/>
                </a:moveTo>
                <a:cubicBezTo>
                  <a:pt x="-168109" y="579229"/>
                  <a:pt x="597319" y="32128"/>
                  <a:pt x="1525350" y="0"/>
                </a:cubicBezTo>
                <a:lnTo>
                  <a:pt x="1525350" y="0"/>
                </a:lnTo>
                <a:cubicBezTo>
                  <a:pt x="2404053" y="7637"/>
                  <a:pt x="2969673" y="685498"/>
                  <a:pt x="3050700" y="1525350"/>
                </a:cubicBezTo>
                <a:cubicBezTo>
                  <a:pt x="3062670" y="1863256"/>
                  <a:pt x="3028952" y="2047540"/>
                  <a:pt x="3050700" y="2315586"/>
                </a:cubicBezTo>
                <a:cubicBezTo>
                  <a:pt x="3072448" y="2583632"/>
                  <a:pt x="3053986" y="2734173"/>
                  <a:pt x="3050700" y="3008776"/>
                </a:cubicBezTo>
                <a:cubicBezTo>
                  <a:pt x="3047415" y="3283379"/>
                  <a:pt x="3045352" y="3433525"/>
                  <a:pt x="3050700" y="3604920"/>
                </a:cubicBezTo>
                <a:cubicBezTo>
                  <a:pt x="3056048" y="3776315"/>
                  <a:pt x="3036156" y="3929925"/>
                  <a:pt x="3050700" y="4201063"/>
                </a:cubicBezTo>
                <a:cubicBezTo>
                  <a:pt x="3065244" y="4472201"/>
                  <a:pt x="3025063" y="4742863"/>
                  <a:pt x="3050700" y="4894253"/>
                </a:cubicBezTo>
                <a:cubicBezTo>
                  <a:pt x="3076338" y="5045643"/>
                  <a:pt x="3075797" y="5372589"/>
                  <a:pt x="3050700" y="5587443"/>
                </a:cubicBezTo>
                <a:cubicBezTo>
                  <a:pt x="3025604" y="5802297"/>
                  <a:pt x="3050504" y="6077627"/>
                  <a:pt x="3050700" y="6377679"/>
                </a:cubicBezTo>
                <a:cubicBezTo>
                  <a:pt x="3067788" y="7338359"/>
                  <a:pt x="2326693" y="7900679"/>
                  <a:pt x="1525350" y="7903029"/>
                </a:cubicBezTo>
                <a:lnTo>
                  <a:pt x="1525350" y="7903029"/>
                </a:lnTo>
                <a:cubicBezTo>
                  <a:pt x="752059" y="7713439"/>
                  <a:pt x="14590" y="7265429"/>
                  <a:pt x="0" y="6377679"/>
                </a:cubicBezTo>
                <a:cubicBezTo>
                  <a:pt x="-2492" y="6058107"/>
                  <a:pt x="18763" y="5878459"/>
                  <a:pt x="0" y="5733012"/>
                </a:cubicBezTo>
                <a:cubicBezTo>
                  <a:pt x="-18763" y="5587565"/>
                  <a:pt x="-3120" y="5242909"/>
                  <a:pt x="0" y="5088346"/>
                </a:cubicBezTo>
                <a:cubicBezTo>
                  <a:pt x="3120" y="4933783"/>
                  <a:pt x="-36159" y="4520982"/>
                  <a:pt x="0" y="4298109"/>
                </a:cubicBezTo>
                <a:cubicBezTo>
                  <a:pt x="36159" y="4075236"/>
                  <a:pt x="18186" y="3832625"/>
                  <a:pt x="0" y="3507873"/>
                </a:cubicBezTo>
                <a:cubicBezTo>
                  <a:pt x="-18186" y="3183121"/>
                  <a:pt x="2511" y="3035307"/>
                  <a:pt x="0" y="2814683"/>
                </a:cubicBezTo>
                <a:cubicBezTo>
                  <a:pt x="-2511" y="2594059"/>
                  <a:pt x="-12079" y="2466474"/>
                  <a:pt x="0" y="2170017"/>
                </a:cubicBezTo>
                <a:cubicBezTo>
                  <a:pt x="12079" y="1873560"/>
                  <a:pt x="12298" y="1801936"/>
                  <a:pt x="0" y="1525350"/>
                </a:cubicBezTo>
                <a:close/>
              </a:path>
            </a:pathLst>
          </a:custGeom>
          <a:solidFill>
            <a:srgbClr val="EDE8D7"/>
          </a:solidFill>
          <a:ln w="38100">
            <a:solidFill>
              <a:srgbClr val="004527"/>
            </a:solidFill>
            <a:extLst>
              <a:ext uri="{C807C97D-BFC1-408E-A445-0C87EB9F89A2}">
                <ask:lineSketchStyleProps xmlns:ask="http://schemas.microsoft.com/office/drawing/2018/sketchyshapes" sd="1219033472">
                  <a:prstGeom prst="roundRect">
                    <a:avLst>
                      <a:gd name="adj" fmla="val 50000"/>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ounded Rectangle 31">
            <a:extLst>
              <a:ext uri="{FF2B5EF4-FFF2-40B4-BE49-F238E27FC236}">
                <a16:creationId xmlns:a16="http://schemas.microsoft.com/office/drawing/2014/main" id="{0C7D646B-C61D-B8AF-F9A7-C7A354DCA446}"/>
              </a:ext>
            </a:extLst>
          </p:cNvPr>
          <p:cNvSpPr/>
          <p:nvPr/>
        </p:nvSpPr>
        <p:spPr>
          <a:xfrm>
            <a:off x="4570650" y="3429000"/>
            <a:ext cx="3050700" cy="7903029"/>
          </a:xfrm>
          <a:custGeom>
            <a:avLst/>
            <a:gdLst>
              <a:gd name="connsiteX0" fmla="*/ 0 w 3050700"/>
              <a:gd name="connsiteY0" fmla="*/ 1525350 h 7903029"/>
              <a:gd name="connsiteX1" fmla="*/ 1525350 w 3050700"/>
              <a:gd name="connsiteY1" fmla="*/ 0 h 7903029"/>
              <a:gd name="connsiteX2" fmla="*/ 1525350 w 3050700"/>
              <a:gd name="connsiteY2" fmla="*/ 0 h 7903029"/>
              <a:gd name="connsiteX3" fmla="*/ 3050700 w 3050700"/>
              <a:gd name="connsiteY3" fmla="*/ 1525350 h 7903029"/>
              <a:gd name="connsiteX4" fmla="*/ 3050700 w 3050700"/>
              <a:gd name="connsiteY4" fmla="*/ 2315586 h 7903029"/>
              <a:gd name="connsiteX5" fmla="*/ 3050700 w 3050700"/>
              <a:gd name="connsiteY5" fmla="*/ 2863206 h 7903029"/>
              <a:gd name="connsiteX6" fmla="*/ 3050700 w 3050700"/>
              <a:gd name="connsiteY6" fmla="*/ 3410826 h 7903029"/>
              <a:gd name="connsiteX7" fmla="*/ 3050700 w 3050700"/>
              <a:gd name="connsiteY7" fmla="*/ 3958446 h 7903029"/>
              <a:gd name="connsiteX8" fmla="*/ 3050700 w 3050700"/>
              <a:gd name="connsiteY8" fmla="*/ 4506066 h 7903029"/>
              <a:gd name="connsiteX9" fmla="*/ 3050700 w 3050700"/>
              <a:gd name="connsiteY9" fmla="*/ 5247780 h 7903029"/>
              <a:gd name="connsiteX10" fmla="*/ 3050700 w 3050700"/>
              <a:gd name="connsiteY10" fmla="*/ 6377679 h 7903029"/>
              <a:gd name="connsiteX11" fmla="*/ 1525350 w 3050700"/>
              <a:gd name="connsiteY11" fmla="*/ 7903029 h 7903029"/>
              <a:gd name="connsiteX12" fmla="*/ 1525350 w 3050700"/>
              <a:gd name="connsiteY12" fmla="*/ 7903029 h 7903029"/>
              <a:gd name="connsiteX13" fmla="*/ 0 w 3050700"/>
              <a:gd name="connsiteY13" fmla="*/ 6377679 h 7903029"/>
              <a:gd name="connsiteX14" fmla="*/ 0 w 3050700"/>
              <a:gd name="connsiteY14" fmla="*/ 5733012 h 7903029"/>
              <a:gd name="connsiteX15" fmla="*/ 0 w 3050700"/>
              <a:gd name="connsiteY15" fmla="*/ 5088346 h 7903029"/>
              <a:gd name="connsiteX16" fmla="*/ 0 w 3050700"/>
              <a:gd name="connsiteY16" fmla="*/ 4346633 h 7903029"/>
              <a:gd name="connsiteX17" fmla="*/ 0 w 3050700"/>
              <a:gd name="connsiteY17" fmla="*/ 3799013 h 7903029"/>
              <a:gd name="connsiteX18" fmla="*/ 0 w 3050700"/>
              <a:gd name="connsiteY18" fmla="*/ 3154346 h 7903029"/>
              <a:gd name="connsiteX19" fmla="*/ 0 w 3050700"/>
              <a:gd name="connsiteY19" fmla="*/ 2364110 h 7903029"/>
              <a:gd name="connsiteX20" fmla="*/ 0 w 3050700"/>
              <a:gd name="connsiteY20" fmla="*/ 1525350 h 790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050700" h="7903029" fill="none" extrusionOk="0">
                <a:moveTo>
                  <a:pt x="0" y="1525350"/>
                </a:moveTo>
                <a:cubicBezTo>
                  <a:pt x="14663" y="660912"/>
                  <a:pt x="656078" y="-45827"/>
                  <a:pt x="1525350" y="0"/>
                </a:cubicBezTo>
                <a:lnTo>
                  <a:pt x="1525350" y="0"/>
                </a:lnTo>
                <a:cubicBezTo>
                  <a:pt x="2497946" y="33007"/>
                  <a:pt x="3108929" y="769524"/>
                  <a:pt x="3050700" y="1525350"/>
                </a:cubicBezTo>
                <a:cubicBezTo>
                  <a:pt x="3044209" y="1846112"/>
                  <a:pt x="3027103" y="1973004"/>
                  <a:pt x="3050700" y="2315586"/>
                </a:cubicBezTo>
                <a:cubicBezTo>
                  <a:pt x="3074297" y="2658168"/>
                  <a:pt x="3062348" y="2598055"/>
                  <a:pt x="3050700" y="2863206"/>
                </a:cubicBezTo>
                <a:cubicBezTo>
                  <a:pt x="3039052" y="3128357"/>
                  <a:pt x="3066077" y="3218521"/>
                  <a:pt x="3050700" y="3410826"/>
                </a:cubicBezTo>
                <a:cubicBezTo>
                  <a:pt x="3035323" y="3603131"/>
                  <a:pt x="3065526" y="3735785"/>
                  <a:pt x="3050700" y="3958446"/>
                </a:cubicBezTo>
                <a:cubicBezTo>
                  <a:pt x="3035874" y="4181107"/>
                  <a:pt x="3042966" y="4369552"/>
                  <a:pt x="3050700" y="4506066"/>
                </a:cubicBezTo>
                <a:cubicBezTo>
                  <a:pt x="3058434" y="4642580"/>
                  <a:pt x="3049439" y="4877484"/>
                  <a:pt x="3050700" y="5247780"/>
                </a:cubicBezTo>
                <a:cubicBezTo>
                  <a:pt x="3051961" y="5618076"/>
                  <a:pt x="3038223" y="5940741"/>
                  <a:pt x="3050700" y="6377679"/>
                </a:cubicBezTo>
                <a:cubicBezTo>
                  <a:pt x="3131432" y="7304293"/>
                  <a:pt x="2417041" y="7798385"/>
                  <a:pt x="1525350" y="7903029"/>
                </a:cubicBezTo>
                <a:lnTo>
                  <a:pt x="1525350" y="7903029"/>
                </a:lnTo>
                <a:cubicBezTo>
                  <a:pt x="720689" y="7857542"/>
                  <a:pt x="52474" y="7150214"/>
                  <a:pt x="0" y="6377679"/>
                </a:cubicBezTo>
                <a:cubicBezTo>
                  <a:pt x="-12426" y="6145469"/>
                  <a:pt x="13623" y="6029226"/>
                  <a:pt x="0" y="5733012"/>
                </a:cubicBezTo>
                <a:cubicBezTo>
                  <a:pt x="-13623" y="5436798"/>
                  <a:pt x="20673" y="5403490"/>
                  <a:pt x="0" y="5088346"/>
                </a:cubicBezTo>
                <a:cubicBezTo>
                  <a:pt x="-20673" y="4773202"/>
                  <a:pt x="-2417" y="4506906"/>
                  <a:pt x="0" y="4346633"/>
                </a:cubicBezTo>
                <a:cubicBezTo>
                  <a:pt x="2417" y="4186360"/>
                  <a:pt x="362" y="3995520"/>
                  <a:pt x="0" y="3799013"/>
                </a:cubicBezTo>
                <a:cubicBezTo>
                  <a:pt x="-362" y="3602506"/>
                  <a:pt x="25757" y="3358699"/>
                  <a:pt x="0" y="3154346"/>
                </a:cubicBezTo>
                <a:cubicBezTo>
                  <a:pt x="-25757" y="2949993"/>
                  <a:pt x="19177" y="2714057"/>
                  <a:pt x="0" y="2364110"/>
                </a:cubicBezTo>
                <a:cubicBezTo>
                  <a:pt x="-19177" y="2014163"/>
                  <a:pt x="31538" y="1742419"/>
                  <a:pt x="0" y="1525350"/>
                </a:cubicBezTo>
                <a:close/>
              </a:path>
              <a:path w="3050700" h="7903029" stroke="0" extrusionOk="0">
                <a:moveTo>
                  <a:pt x="0" y="1525350"/>
                </a:moveTo>
                <a:cubicBezTo>
                  <a:pt x="59925" y="695916"/>
                  <a:pt x="626357" y="-154556"/>
                  <a:pt x="1525350" y="0"/>
                </a:cubicBezTo>
                <a:lnTo>
                  <a:pt x="1525350" y="0"/>
                </a:lnTo>
                <a:cubicBezTo>
                  <a:pt x="2342243" y="-76714"/>
                  <a:pt x="2921653" y="666352"/>
                  <a:pt x="3050700" y="1525350"/>
                </a:cubicBezTo>
                <a:cubicBezTo>
                  <a:pt x="3044913" y="1687064"/>
                  <a:pt x="3050389" y="1830782"/>
                  <a:pt x="3050700" y="2121493"/>
                </a:cubicBezTo>
                <a:cubicBezTo>
                  <a:pt x="3051011" y="2412204"/>
                  <a:pt x="3070659" y="2422929"/>
                  <a:pt x="3050700" y="2669113"/>
                </a:cubicBezTo>
                <a:cubicBezTo>
                  <a:pt x="3030741" y="2915297"/>
                  <a:pt x="3082859" y="3006612"/>
                  <a:pt x="3050700" y="3313780"/>
                </a:cubicBezTo>
                <a:cubicBezTo>
                  <a:pt x="3018541" y="3620948"/>
                  <a:pt x="3028102" y="3696494"/>
                  <a:pt x="3050700" y="3861400"/>
                </a:cubicBezTo>
                <a:cubicBezTo>
                  <a:pt x="3073298" y="4026306"/>
                  <a:pt x="3051845" y="4335288"/>
                  <a:pt x="3050700" y="4457543"/>
                </a:cubicBezTo>
                <a:cubicBezTo>
                  <a:pt x="3049555" y="4579798"/>
                  <a:pt x="3059260" y="4782458"/>
                  <a:pt x="3050700" y="5053686"/>
                </a:cubicBezTo>
                <a:cubicBezTo>
                  <a:pt x="3042140" y="5324914"/>
                  <a:pt x="3023478" y="5481262"/>
                  <a:pt x="3050700" y="5698353"/>
                </a:cubicBezTo>
                <a:cubicBezTo>
                  <a:pt x="3077922" y="5915444"/>
                  <a:pt x="3042638" y="6166705"/>
                  <a:pt x="3050700" y="6377679"/>
                </a:cubicBezTo>
                <a:cubicBezTo>
                  <a:pt x="3030448" y="7218981"/>
                  <a:pt x="2384442" y="7891371"/>
                  <a:pt x="1525350" y="7903029"/>
                </a:cubicBezTo>
                <a:lnTo>
                  <a:pt x="1525350" y="7903029"/>
                </a:lnTo>
                <a:cubicBezTo>
                  <a:pt x="633890" y="7859516"/>
                  <a:pt x="127070" y="7091296"/>
                  <a:pt x="0" y="6377679"/>
                </a:cubicBezTo>
                <a:cubicBezTo>
                  <a:pt x="-28953" y="6121110"/>
                  <a:pt x="26005" y="6069029"/>
                  <a:pt x="0" y="5781536"/>
                </a:cubicBezTo>
                <a:cubicBezTo>
                  <a:pt x="-26005" y="5494043"/>
                  <a:pt x="-2888" y="5453131"/>
                  <a:pt x="0" y="5185392"/>
                </a:cubicBezTo>
                <a:cubicBezTo>
                  <a:pt x="2888" y="4917653"/>
                  <a:pt x="-27330" y="4751787"/>
                  <a:pt x="0" y="4395156"/>
                </a:cubicBezTo>
                <a:cubicBezTo>
                  <a:pt x="27330" y="4038525"/>
                  <a:pt x="2701" y="3861733"/>
                  <a:pt x="0" y="3701966"/>
                </a:cubicBezTo>
                <a:cubicBezTo>
                  <a:pt x="-2701" y="3542199"/>
                  <a:pt x="-31134" y="3249788"/>
                  <a:pt x="0" y="3057300"/>
                </a:cubicBezTo>
                <a:cubicBezTo>
                  <a:pt x="31134" y="2864812"/>
                  <a:pt x="12296" y="2505962"/>
                  <a:pt x="0" y="2364110"/>
                </a:cubicBezTo>
                <a:cubicBezTo>
                  <a:pt x="-12296" y="2222258"/>
                  <a:pt x="-18317" y="1930788"/>
                  <a:pt x="0" y="1525350"/>
                </a:cubicBezTo>
                <a:close/>
              </a:path>
            </a:pathLst>
          </a:custGeom>
          <a:solidFill>
            <a:srgbClr val="EDE8D7"/>
          </a:solidFill>
          <a:ln w="38100">
            <a:solidFill>
              <a:srgbClr val="004527"/>
            </a:solidFill>
            <a:extLst>
              <a:ext uri="{C807C97D-BFC1-408E-A445-0C87EB9F89A2}">
                <ask:lineSketchStyleProps xmlns:ask="http://schemas.microsoft.com/office/drawing/2018/sketchyshapes" sd="3844312185">
                  <a:prstGeom prst="roundRect">
                    <a:avLst>
                      <a:gd name="adj" fmla="val 50000"/>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34">
            <a:extLst>
              <a:ext uri="{FF2B5EF4-FFF2-40B4-BE49-F238E27FC236}">
                <a16:creationId xmlns:a16="http://schemas.microsoft.com/office/drawing/2014/main" id="{7AE0038C-A3EB-9C6B-695F-AAA2CB08C00B}"/>
              </a:ext>
            </a:extLst>
          </p:cNvPr>
          <p:cNvSpPr/>
          <p:nvPr/>
        </p:nvSpPr>
        <p:spPr>
          <a:xfrm>
            <a:off x="8197151" y="2084712"/>
            <a:ext cx="3050700" cy="7903029"/>
          </a:xfrm>
          <a:custGeom>
            <a:avLst/>
            <a:gdLst>
              <a:gd name="connsiteX0" fmla="*/ 0 w 3050700"/>
              <a:gd name="connsiteY0" fmla="*/ 1525350 h 7903029"/>
              <a:gd name="connsiteX1" fmla="*/ 1525350 w 3050700"/>
              <a:gd name="connsiteY1" fmla="*/ 0 h 7903029"/>
              <a:gd name="connsiteX2" fmla="*/ 1525350 w 3050700"/>
              <a:gd name="connsiteY2" fmla="*/ 0 h 7903029"/>
              <a:gd name="connsiteX3" fmla="*/ 3050700 w 3050700"/>
              <a:gd name="connsiteY3" fmla="*/ 1525350 h 7903029"/>
              <a:gd name="connsiteX4" fmla="*/ 3050700 w 3050700"/>
              <a:gd name="connsiteY4" fmla="*/ 2170017 h 7903029"/>
              <a:gd name="connsiteX5" fmla="*/ 3050700 w 3050700"/>
              <a:gd name="connsiteY5" fmla="*/ 2814683 h 7903029"/>
              <a:gd name="connsiteX6" fmla="*/ 3050700 w 3050700"/>
              <a:gd name="connsiteY6" fmla="*/ 3556396 h 7903029"/>
              <a:gd name="connsiteX7" fmla="*/ 3050700 w 3050700"/>
              <a:gd name="connsiteY7" fmla="*/ 4104016 h 7903029"/>
              <a:gd name="connsiteX8" fmla="*/ 3050700 w 3050700"/>
              <a:gd name="connsiteY8" fmla="*/ 4845729 h 7903029"/>
              <a:gd name="connsiteX9" fmla="*/ 3050700 w 3050700"/>
              <a:gd name="connsiteY9" fmla="*/ 5587443 h 7903029"/>
              <a:gd name="connsiteX10" fmla="*/ 3050700 w 3050700"/>
              <a:gd name="connsiteY10" fmla="*/ 6377679 h 7903029"/>
              <a:gd name="connsiteX11" fmla="*/ 1525350 w 3050700"/>
              <a:gd name="connsiteY11" fmla="*/ 7903029 h 7903029"/>
              <a:gd name="connsiteX12" fmla="*/ 1525350 w 3050700"/>
              <a:gd name="connsiteY12" fmla="*/ 7903029 h 7903029"/>
              <a:gd name="connsiteX13" fmla="*/ 0 w 3050700"/>
              <a:gd name="connsiteY13" fmla="*/ 6377679 h 7903029"/>
              <a:gd name="connsiteX14" fmla="*/ 0 w 3050700"/>
              <a:gd name="connsiteY14" fmla="*/ 5635966 h 7903029"/>
              <a:gd name="connsiteX15" fmla="*/ 0 w 3050700"/>
              <a:gd name="connsiteY15" fmla="*/ 4845729 h 7903029"/>
              <a:gd name="connsiteX16" fmla="*/ 0 w 3050700"/>
              <a:gd name="connsiteY16" fmla="*/ 4201063 h 7903029"/>
              <a:gd name="connsiteX17" fmla="*/ 0 w 3050700"/>
              <a:gd name="connsiteY17" fmla="*/ 3410826 h 7903029"/>
              <a:gd name="connsiteX18" fmla="*/ 0 w 3050700"/>
              <a:gd name="connsiteY18" fmla="*/ 2766160 h 7903029"/>
              <a:gd name="connsiteX19" fmla="*/ 0 w 3050700"/>
              <a:gd name="connsiteY19" fmla="*/ 1525350 h 790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050700" h="7903029" fill="none" extrusionOk="0">
                <a:moveTo>
                  <a:pt x="0" y="1525350"/>
                </a:moveTo>
                <a:cubicBezTo>
                  <a:pt x="108614" y="732587"/>
                  <a:pt x="828386" y="-128604"/>
                  <a:pt x="1525350" y="0"/>
                </a:cubicBezTo>
                <a:lnTo>
                  <a:pt x="1525350" y="0"/>
                </a:lnTo>
                <a:cubicBezTo>
                  <a:pt x="2336200" y="4733"/>
                  <a:pt x="2954931" y="753787"/>
                  <a:pt x="3050700" y="1525350"/>
                </a:cubicBezTo>
                <a:cubicBezTo>
                  <a:pt x="3063021" y="1825459"/>
                  <a:pt x="3069764" y="1848700"/>
                  <a:pt x="3050700" y="2170017"/>
                </a:cubicBezTo>
                <a:cubicBezTo>
                  <a:pt x="3031636" y="2491334"/>
                  <a:pt x="3047341" y="2581730"/>
                  <a:pt x="3050700" y="2814683"/>
                </a:cubicBezTo>
                <a:cubicBezTo>
                  <a:pt x="3054059" y="3047636"/>
                  <a:pt x="3036710" y="3365660"/>
                  <a:pt x="3050700" y="3556396"/>
                </a:cubicBezTo>
                <a:cubicBezTo>
                  <a:pt x="3064690" y="3747132"/>
                  <a:pt x="3035713" y="3916993"/>
                  <a:pt x="3050700" y="4104016"/>
                </a:cubicBezTo>
                <a:cubicBezTo>
                  <a:pt x="3065687" y="4291039"/>
                  <a:pt x="3016703" y="4678539"/>
                  <a:pt x="3050700" y="4845729"/>
                </a:cubicBezTo>
                <a:cubicBezTo>
                  <a:pt x="3084697" y="5012919"/>
                  <a:pt x="3082563" y="5225601"/>
                  <a:pt x="3050700" y="5587443"/>
                </a:cubicBezTo>
                <a:cubicBezTo>
                  <a:pt x="3018837" y="5949285"/>
                  <a:pt x="3073972" y="6209368"/>
                  <a:pt x="3050700" y="6377679"/>
                </a:cubicBezTo>
                <a:cubicBezTo>
                  <a:pt x="3073148" y="7071816"/>
                  <a:pt x="2350423" y="7865937"/>
                  <a:pt x="1525350" y="7903029"/>
                </a:cubicBezTo>
                <a:lnTo>
                  <a:pt x="1525350" y="7903029"/>
                </a:lnTo>
                <a:cubicBezTo>
                  <a:pt x="751254" y="7778393"/>
                  <a:pt x="-137855" y="7361965"/>
                  <a:pt x="0" y="6377679"/>
                </a:cubicBezTo>
                <a:cubicBezTo>
                  <a:pt x="-22332" y="6082189"/>
                  <a:pt x="-8135" y="5887602"/>
                  <a:pt x="0" y="5635966"/>
                </a:cubicBezTo>
                <a:cubicBezTo>
                  <a:pt x="8135" y="5384330"/>
                  <a:pt x="-523" y="5238763"/>
                  <a:pt x="0" y="4845729"/>
                </a:cubicBezTo>
                <a:cubicBezTo>
                  <a:pt x="523" y="4452695"/>
                  <a:pt x="27840" y="4400069"/>
                  <a:pt x="0" y="4201063"/>
                </a:cubicBezTo>
                <a:cubicBezTo>
                  <a:pt x="-27840" y="4002057"/>
                  <a:pt x="4842" y="3796239"/>
                  <a:pt x="0" y="3410826"/>
                </a:cubicBezTo>
                <a:cubicBezTo>
                  <a:pt x="-4842" y="3025413"/>
                  <a:pt x="-1599" y="2949801"/>
                  <a:pt x="0" y="2766160"/>
                </a:cubicBezTo>
                <a:cubicBezTo>
                  <a:pt x="1599" y="2582519"/>
                  <a:pt x="49521" y="2037337"/>
                  <a:pt x="0" y="1525350"/>
                </a:cubicBezTo>
                <a:close/>
              </a:path>
              <a:path w="3050700" h="7903029" stroke="0" extrusionOk="0">
                <a:moveTo>
                  <a:pt x="0" y="1525350"/>
                </a:moveTo>
                <a:cubicBezTo>
                  <a:pt x="-114108" y="785691"/>
                  <a:pt x="591670" y="-77025"/>
                  <a:pt x="1525350" y="0"/>
                </a:cubicBezTo>
                <a:lnTo>
                  <a:pt x="1525350" y="0"/>
                </a:lnTo>
                <a:cubicBezTo>
                  <a:pt x="2336426" y="19108"/>
                  <a:pt x="3079362" y="671740"/>
                  <a:pt x="3050700" y="1525350"/>
                </a:cubicBezTo>
                <a:cubicBezTo>
                  <a:pt x="3054085" y="1679106"/>
                  <a:pt x="3056770" y="1927422"/>
                  <a:pt x="3050700" y="2121493"/>
                </a:cubicBezTo>
                <a:cubicBezTo>
                  <a:pt x="3044630" y="2315564"/>
                  <a:pt x="3032082" y="2546293"/>
                  <a:pt x="3050700" y="2766160"/>
                </a:cubicBezTo>
                <a:cubicBezTo>
                  <a:pt x="3069318" y="2986027"/>
                  <a:pt x="3037782" y="3377447"/>
                  <a:pt x="3050700" y="3556396"/>
                </a:cubicBezTo>
                <a:cubicBezTo>
                  <a:pt x="3063618" y="3735345"/>
                  <a:pt x="3069412" y="4099271"/>
                  <a:pt x="3050700" y="4298109"/>
                </a:cubicBezTo>
                <a:cubicBezTo>
                  <a:pt x="3031988" y="4496947"/>
                  <a:pt x="3038025" y="4799529"/>
                  <a:pt x="3050700" y="5039823"/>
                </a:cubicBezTo>
                <a:cubicBezTo>
                  <a:pt x="3063375" y="5280117"/>
                  <a:pt x="3035401" y="5393835"/>
                  <a:pt x="3050700" y="5587443"/>
                </a:cubicBezTo>
                <a:cubicBezTo>
                  <a:pt x="3065999" y="5781051"/>
                  <a:pt x="3050834" y="6157939"/>
                  <a:pt x="3050700" y="6377679"/>
                </a:cubicBezTo>
                <a:cubicBezTo>
                  <a:pt x="3104557" y="7403192"/>
                  <a:pt x="2309531" y="7926892"/>
                  <a:pt x="1525350" y="7903029"/>
                </a:cubicBezTo>
                <a:lnTo>
                  <a:pt x="1525350" y="7903029"/>
                </a:lnTo>
                <a:cubicBezTo>
                  <a:pt x="689895" y="7883856"/>
                  <a:pt x="13879" y="7180647"/>
                  <a:pt x="0" y="6377679"/>
                </a:cubicBezTo>
                <a:cubicBezTo>
                  <a:pt x="10696" y="6061661"/>
                  <a:pt x="-31190" y="5872798"/>
                  <a:pt x="0" y="5635966"/>
                </a:cubicBezTo>
                <a:cubicBezTo>
                  <a:pt x="31190" y="5399134"/>
                  <a:pt x="27244" y="5216356"/>
                  <a:pt x="0" y="5088346"/>
                </a:cubicBezTo>
                <a:cubicBezTo>
                  <a:pt x="-27244" y="4960336"/>
                  <a:pt x="-5272" y="4708174"/>
                  <a:pt x="0" y="4540726"/>
                </a:cubicBezTo>
                <a:cubicBezTo>
                  <a:pt x="5272" y="4373278"/>
                  <a:pt x="-14988" y="4226886"/>
                  <a:pt x="0" y="3944583"/>
                </a:cubicBezTo>
                <a:cubicBezTo>
                  <a:pt x="14988" y="3662280"/>
                  <a:pt x="-18808" y="3598369"/>
                  <a:pt x="0" y="3348439"/>
                </a:cubicBezTo>
                <a:cubicBezTo>
                  <a:pt x="18808" y="3098509"/>
                  <a:pt x="31999" y="2940682"/>
                  <a:pt x="0" y="2606726"/>
                </a:cubicBezTo>
                <a:cubicBezTo>
                  <a:pt x="-31999" y="2272770"/>
                  <a:pt x="-52251" y="1909901"/>
                  <a:pt x="0" y="1525350"/>
                </a:cubicBezTo>
                <a:close/>
              </a:path>
            </a:pathLst>
          </a:custGeom>
          <a:solidFill>
            <a:srgbClr val="EDE8D7"/>
          </a:solidFill>
          <a:ln w="38100">
            <a:solidFill>
              <a:srgbClr val="004527"/>
            </a:solidFill>
            <a:extLst>
              <a:ext uri="{C807C97D-BFC1-408E-A445-0C87EB9F89A2}">
                <ask:lineSketchStyleProps xmlns:ask="http://schemas.microsoft.com/office/drawing/2018/sketchyshapes" sd="1300718237">
                  <a:prstGeom prst="roundRect">
                    <a:avLst>
                      <a:gd name="adj" fmla="val 50000"/>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DB08DDB-419C-BA24-A935-31E89CD86EC5}"/>
              </a:ext>
            </a:extLst>
          </p:cNvPr>
          <p:cNvSpPr/>
          <p:nvPr/>
        </p:nvSpPr>
        <p:spPr>
          <a:xfrm>
            <a:off x="-9234814" y="-7459212"/>
            <a:ext cx="11047426" cy="11139075"/>
          </a:xfrm>
          <a:prstGeom prst="ellipse">
            <a:avLst/>
          </a:prstGeom>
          <a:solidFill>
            <a:schemeClr val="accent1">
              <a:lumMod val="50000"/>
            </a:schemeClr>
          </a:solidFill>
          <a:ln>
            <a:noFill/>
          </a:ln>
          <a:effectLst>
            <a:outerShdw sx="1000" sy="1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a:extLst>
              <a:ext uri="{FF2B5EF4-FFF2-40B4-BE49-F238E27FC236}">
                <a16:creationId xmlns:a16="http://schemas.microsoft.com/office/drawing/2014/main" id="{E88E9447-93D0-500E-45C5-AC3C7202C029}"/>
              </a:ext>
            </a:extLst>
          </p:cNvPr>
          <p:cNvSpPr/>
          <p:nvPr/>
        </p:nvSpPr>
        <p:spPr>
          <a:xfrm rot="2766479">
            <a:off x="-6537265" y="6300996"/>
            <a:ext cx="6359433" cy="11198983"/>
          </a:xfrm>
          <a:prstGeom prst="roundRect">
            <a:avLst>
              <a:gd name="adj" fmla="val 50000"/>
            </a:avLst>
          </a:prstGeom>
          <a:solidFill>
            <a:srgbClr val="D5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7BFDD4C4-9F8B-D8CB-DCC8-AC3B0FD5B300}"/>
              </a:ext>
            </a:extLst>
          </p:cNvPr>
          <p:cNvSpPr txBox="1"/>
          <p:nvPr/>
        </p:nvSpPr>
        <p:spPr>
          <a:xfrm>
            <a:off x="1626209" y="84263"/>
            <a:ext cx="8939580" cy="1446550"/>
          </a:xfrm>
          <a:prstGeom prst="rect">
            <a:avLst/>
          </a:prstGeom>
          <a:noFill/>
        </p:spPr>
        <p:txBody>
          <a:bodyPr wrap="square" rtlCol="0">
            <a:spAutoFit/>
          </a:bodyPr>
          <a:lstStyle/>
          <a:p>
            <a:pPr algn="ctr"/>
            <a:r>
              <a:rPr lang="en-US" sz="8800" b="1" dirty="0">
                <a:ln w="3175">
                  <a:solidFill>
                    <a:sysClr val="windowText" lastClr="000000"/>
                  </a:solidFill>
                </a:ln>
                <a:solidFill>
                  <a:srgbClr val="EDE8D8"/>
                </a:solidFill>
                <a:effectLst>
                  <a:outerShdw blurRad="50800" dist="38100" dir="5400000" algn="t" rotWithShape="0">
                    <a:prstClr val="black">
                      <a:alpha val="40000"/>
                    </a:prstClr>
                  </a:outerShdw>
                </a:effectLst>
                <a:latin typeface="Paytone One" pitchFamily="2" charset="77"/>
              </a:rPr>
              <a:t>MY TAKEAWAY</a:t>
            </a:r>
          </a:p>
        </p:txBody>
      </p:sp>
      <p:sp>
        <p:nvSpPr>
          <p:cNvPr id="21" name="TextBox 20">
            <a:extLst>
              <a:ext uri="{FF2B5EF4-FFF2-40B4-BE49-F238E27FC236}">
                <a16:creationId xmlns:a16="http://schemas.microsoft.com/office/drawing/2014/main" id="{9214D858-8228-FDDC-314D-2D6485A562AF}"/>
              </a:ext>
            </a:extLst>
          </p:cNvPr>
          <p:cNvSpPr txBox="1"/>
          <p:nvPr/>
        </p:nvSpPr>
        <p:spPr>
          <a:xfrm>
            <a:off x="954920" y="5387888"/>
            <a:ext cx="3009163" cy="1815882"/>
          </a:xfrm>
          <a:prstGeom prst="rect">
            <a:avLst/>
          </a:prstGeom>
          <a:noFill/>
        </p:spPr>
        <p:txBody>
          <a:bodyPr wrap="square">
            <a:spAutoFit/>
          </a:bodyPr>
          <a:lstStyle/>
          <a:p>
            <a:pPr algn="ctr"/>
            <a:r>
              <a:rPr lang="en-US" sz="1400" dirty="0">
                <a:solidFill>
                  <a:srgbClr val="374151"/>
                </a:solidFill>
                <a:latin typeface="Montserrat" pitchFamily="2" charset="77"/>
              </a:rPr>
              <a:t>In 2020, North America had the highest average GDP, whereas Africa has the lowest</a:t>
            </a:r>
          </a:p>
          <a:p>
            <a:pPr algn="ctr"/>
            <a:endParaRPr lang="en-US" sz="1400" dirty="0">
              <a:solidFill>
                <a:srgbClr val="374151"/>
              </a:solidFill>
              <a:latin typeface="Montserrat" pitchFamily="2" charset="77"/>
            </a:endParaRPr>
          </a:p>
          <a:p>
            <a:pPr algn="ctr"/>
            <a:r>
              <a:rPr lang="en-US" sz="1400" dirty="0">
                <a:solidFill>
                  <a:srgbClr val="374151"/>
                </a:solidFill>
                <a:latin typeface="Montserrat" pitchFamily="2" charset="77"/>
              </a:rPr>
              <a:t>From 2006 to 2022, GDP trend line of Europe was increasing but not as strong as that of Asia</a:t>
            </a:r>
          </a:p>
          <a:p>
            <a:pPr algn="ctr"/>
            <a:endParaRPr lang="en-US" sz="1400" dirty="0">
              <a:solidFill>
                <a:srgbClr val="374151"/>
              </a:solidFill>
              <a:latin typeface="Montserrat" pitchFamily="2" charset="77"/>
            </a:endParaRPr>
          </a:p>
        </p:txBody>
      </p:sp>
      <p:sp>
        <p:nvSpPr>
          <p:cNvPr id="22" name="TextBox 21">
            <a:extLst>
              <a:ext uri="{FF2B5EF4-FFF2-40B4-BE49-F238E27FC236}">
                <a16:creationId xmlns:a16="http://schemas.microsoft.com/office/drawing/2014/main" id="{E19A630C-181C-594B-701E-EF7DDE89494F}"/>
              </a:ext>
            </a:extLst>
          </p:cNvPr>
          <p:cNvSpPr txBox="1"/>
          <p:nvPr/>
        </p:nvSpPr>
        <p:spPr>
          <a:xfrm>
            <a:off x="1196785" y="4864719"/>
            <a:ext cx="2531989" cy="400110"/>
          </a:xfrm>
          <a:prstGeom prst="rect">
            <a:avLst/>
          </a:prstGeom>
          <a:noFill/>
        </p:spPr>
        <p:txBody>
          <a:bodyPr wrap="square">
            <a:spAutoFit/>
          </a:bodyPr>
          <a:lstStyle/>
          <a:p>
            <a:pPr algn="ctr"/>
            <a:r>
              <a:rPr lang="en-US" sz="2000" b="1" dirty="0">
                <a:solidFill>
                  <a:srgbClr val="374151"/>
                </a:solidFill>
                <a:effectLst/>
                <a:latin typeface="Montserrat Black" pitchFamily="2" charset="77"/>
              </a:rPr>
              <a:t>GLOBAL GDP</a:t>
            </a:r>
            <a:endParaRPr lang="en-US" sz="2000" b="1" dirty="0">
              <a:latin typeface="Montserrat Black" pitchFamily="2" charset="77"/>
            </a:endParaRPr>
          </a:p>
        </p:txBody>
      </p:sp>
      <p:pic>
        <p:nvPicPr>
          <p:cNvPr id="25" name="Picture 24">
            <a:extLst>
              <a:ext uri="{FF2B5EF4-FFF2-40B4-BE49-F238E27FC236}">
                <a16:creationId xmlns:a16="http://schemas.microsoft.com/office/drawing/2014/main" id="{AB1E7265-8A69-9A7E-9D92-3181442D992B}"/>
              </a:ext>
            </a:extLst>
          </p:cNvPr>
          <p:cNvPicPr>
            <a:picLocks noChangeAspect="1"/>
          </p:cNvPicPr>
          <p:nvPr/>
        </p:nvPicPr>
        <p:blipFill>
          <a:blip r:embed="rId2"/>
          <a:srcRect/>
          <a:stretch/>
        </p:blipFill>
        <p:spPr>
          <a:xfrm>
            <a:off x="1352848" y="6949785"/>
            <a:ext cx="2215339" cy="1557660"/>
          </a:xfrm>
          <a:prstGeom prst="rect">
            <a:avLst/>
          </a:prstGeom>
          <a:effectLst>
            <a:outerShdw blurRad="627066" sx="102000" sy="102000" algn="ctr" rotWithShape="0">
              <a:prstClr val="black">
                <a:alpha val="28740"/>
              </a:prstClr>
            </a:outerShdw>
          </a:effectLst>
        </p:spPr>
      </p:pic>
      <p:pic>
        <p:nvPicPr>
          <p:cNvPr id="2" name="Picture 1" descr="A picture containing smoke, clouds, dark, cloudy&#10;&#10;Description automatically generated">
            <a:extLst>
              <a:ext uri="{FF2B5EF4-FFF2-40B4-BE49-F238E27FC236}">
                <a16:creationId xmlns:a16="http://schemas.microsoft.com/office/drawing/2014/main" id="{4A389E31-184C-B6FE-77E9-ED38291D0296}"/>
              </a:ext>
            </a:extLst>
          </p:cNvPr>
          <p:cNvPicPr>
            <a:picLocks noChangeAspect="1"/>
          </p:cNvPicPr>
          <p:nvPr/>
        </p:nvPicPr>
        <p:blipFill>
          <a:blip r:embed="rId3"/>
          <a:stretch>
            <a:fillRect/>
          </a:stretch>
        </p:blipFill>
        <p:spPr>
          <a:xfrm>
            <a:off x="459259" y="8783144"/>
            <a:ext cx="13788479" cy="9015545"/>
          </a:xfrm>
          <a:prstGeom prst="rect">
            <a:avLst/>
          </a:prstGeom>
        </p:spPr>
      </p:pic>
      <p:pic>
        <p:nvPicPr>
          <p:cNvPr id="4" name="Picture 3">
            <a:extLst>
              <a:ext uri="{FF2B5EF4-FFF2-40B4-BE49-F238E27FC236}">
                <a16:creationId xmlns:a16="http://schemas.microsoft.com/office/drawing/2014/main" id="{64E95CCB-8DA4-70E8-4465-FF8C52E88CA9}"/>
              </a:ext>
            </a:extLst>
          </p:cNvPr>
          <p:cNvPicPr>
            <a:picLocks noChangeAspect="1"/>
          </p:cNvPicPr>
          <p:nvPr/>
        </p:nvPicPr>
        <p:blipFill>
          <a:blip r:embed="rId4"/>
          <a:srcRect/>
          <a:stretch/>
        </p:blipFill>
        <p:spPr>
          <a:xfrm>
            <a:off x="196818" y="-9945989"/>
            <a:ext cx="13334508" cy="8836334"/>
          </a:xfrm>
          <a:prstGeom prst="rect">
            <a:avLst/>
          </a:prstGeom>
        </p:spPr>
      </p:pic>
      <p:sp>
        <p:nvSpPr>
          <p:cNvPr id="5" name="TextBox 4">
            <a:extLst>
              <a:ext uri="{FF2B5EF4-FFF2-40B4-BE49-F238E27FC236}">
                <a16:creationId xmlns:a16="http://schemas.microsoft.com/office/drawing/2014/main" id="{20BD9EFC-9418-93CD-DD47-A75D63EAF62D}"/>
              </a:ext>
            </a:extLst>
          </p:cNvPr>
          <p:cNvSpPr txBox="1"/>
          <p:nvPr/>
        </p:nvSpPr>
        <p:spPr>
          <a:xfrm>
            <a:off x="4662830" y="5915786"/>
            <a:ext cx="2880740" cy="1600438"/>
          </a:xfrm>
          <a:prstGeom prst="rect">
            <a:avLst/>
          </a:prstGeom>
          <a:noFill/>
        </p:spPr>
        <p:txBody>
          <a:bodyPr wrap="square">
            <a:spAutoFit/>
          </a:bodyPr>
          <a:lstStyle/>
          <a:p>
            <a:pPr algn="ctr"/>
            <a:r>
              <a:rPr lang="en-US" sz="1400" b="0" i="0" dirty="0">
                <a:solidFill>
                  <a:srgbClr val="374151"/>
                </a:solidFill>
                <a:effectLst/>
                <a:latin typeface="Montserrat" pitchFamily="2" charset="77"/>
              </a:rPr>
              <a:t>High GDP does not equate to high GDP per capita. </a:t>
            </a:r>
          </a:p>
          <a:p>
            <a:pPr algn="ctr"/>
            <a:endParaRPr lang="en-US" sz="1400" dirty="0">
              <a:solidFill>
                <a:srgbClr val="374151"/>
              </a:solidFill>
              <a:latin typeface="Montserrat" pitchFamily="2" charset="77"/>
            </a:endParaRPr>
          </a:p>
          <a:p>
            <a:pPr algn="ctr"/>
            <a:r>
              <a:rPr lang="en-US" sz="1400" b="0" i="0" dirty="0">
                <a:solidFill>
                  <a:srgbClr val="374151"/>
                </a:solidFill>
                <a:effectLst/>
                <a:latin typeface="Montserrat" pitchFamily="2" charset="77"/>
              </a:rPr>
              <a:t>Asia, may have high GDP but lower GDP per capita due to the large number of people sharing the economic output. </a:t>
            </a:r>
          </a:p>
        </p:txBody>
      </p:sp>
      <p:sp>
        <p:nvSpPr>
          <p:cNvPr id="6" name="TextBox 5">
            <a:extLst>
              <a:ext uri="{FF2B5EF4-FFF2-40B4-BE49-F238E27FC236}">
                <a16:creationId xmlns:a16="http://schemas.microsoft.com/office/drawing/2014/main" id="{027219E1-29FF-4DFE-FA59-D38DDD2EB721}"/>
              </a:ext>
            </a:extLst>
          </p:cNvPr>
          <p:cNvSpPr txBox="1"/>
          <p:nvPr/>
        </p:nvSpPr>
        <p:spPr>
          <a:xfrm>
            <a:off x="4821510" y="4774388"/>
            <a:ext cx="2531989" cy="1015663"/>
          </a:xfrm>
          <a:prstGeom prst="rect">
            <a:avLst/>
          </a:prstGeom>
          <a:noFill/>
        </p:spPr>
        <p:txBody>
          <a:bodyPr wrap="square">
            <a:spAutoFit/>
          </a:bodyPr>
          <a:lstStyle/>
          <a:p>
            <a:pPr algn="ctr"/>
            <a:r>
              <a:rPr lang="en-US" sz="2000" b="1" dirty="0">
                <a:solidFill>
                  <a:srgbClr val="374151"/>
                </a:solidFill>
                <a:effectLst/>
                <a:latin typeface="Montserrat Black" pitchFamily="2" charset="77"/>
              </a:rPr>
              <a:t>GDP vs </a:t>
            </a:r>
          </a:p>
          <a:p>
            <a:pPr algn="ctr"/>
            <a:r>
              <a:rPr lang="en-US" sz="2000" b="1" dirty="0">
                <a:solidFill>
                  <a:srgbClr val="374151"/>
                </a:solidFill>
                <a:effectLst/>
                <a:latin typeface="Montserrat Black" pitchFamily="2" charset="77"/>
              </a:rPr>
              <a:t>GDP PER CAPITA vs POPULATION</a:t>
            </a:r>
            <a:endParaRPr lang="en-US" sz="2000" b="1" dirty="0">
              <a:latin typeface="Montserrat Black" pitchFamily="2" charset="77"/>
            </a:endParaRPr>
          </a:p>
        </p:txBody>
      </p:sp>
      <p:pic>
        <p:nvPicPr>
          <p:cNvPr id="7" name="Picture 6">
            <a:extLst>
              <a:ext uri="{FF2B5EF4-FFF2-40B4-BE49-F238E27FC236}">
                <a16:creationId xmlns:a16="http://schemas.microsoft.com/office/drawing/2014/main" id="{70253175-456A-A1BE-7912-B9DB4D42D11F}"/>
              </a:ext>
            </a:extLst>
          </p:cNvPr>
          <p:cNvPicPr>
            <a:picLocks noChangeAspect="1"/>
          </p:cNvPicPr>
          <p:nvPr/>
        </p:nvPicPr>
        <p:blipFill>
          <a:blip r:embed="rId5"/>
          <a:srcRect/>
          <a:stretch/>
        </p:blipFill>
        <p:spPr>
          <a:xfrm>
            <a:off x="5324370" y="7568161"/>
            <a:ext cx="1557660" cy="1557660"/>
          </a:xfrm>
          <a:prstGeom prst="rect">
            <a:avLst/>
          </a:prstGeom>
          <a:effectLst>
            <a:outerShdw blurRad="627066" sx="102000" sy="102000" algn="ctr" rotWithShape="0">
              <a:prstClr val="black">
                <a:alpha val="28740"/>
              </a:prstClr>
            </a:outerShdw>
          </a:effectLst>
        </p:spPr>
      </p:pic>
      <p:sp>
        <p:nvSpPr>
          <p:cNvPr id="13" name="TextBox 12">
            <a:extLst>
              <a:ext uri="{FF2B5EF4-FFF2-40B4-BE49-F238E27FC236}">
                <a16:creationId xmlns:a16="http://schemas.microsoft.com/office/drawing/2014/main" id="{59AAE049-FB4F-C5DB-6DC2-3E01237C33D3}"/>
              </a:ext>
            </a:extLst>
          </p:cNvPr>
          <p:cNvSpPr txBox="1"/>
          <p:nvPr/>
        </p:nvSpPr>
        <p:spPr>
          <a:xfrm>
            <a:off x="8321415" y="3834098"/>
            <a:ext cx="2848759" cy="1169551"/>
          </a:xfrm>
          <a:prstGeom prst="rect">
            <a:avLst/>
          </a:prstGeom>
          <a:noFill/>
        </p:spPr>
        <p:txBody>
          <a:bodyPr wrap="square">
            <a:spAutoFit/>
          </a:bodyPr>
          <a:lstStyle/>
          <a:p>
            <a:pPr algn="ctr"/>
            <a:r>
              <a:rPr lang="en-US" sz="1400" b="0" i="0" dirty="0">
                <a:solidFill>
                  <a:srgbClr val="374151"/>
                </a:solidFill>
                <a:effectLst/>
                <a:latin typeface="Montserrat" pitchFamily="2" charset="77"/>
              </a:rPr>
              <a:t>There is a direct correlation between economic performance (GDP and GDP per capita) and quality of life  (happiness scores)</a:t>
            </a:r>
          </a:p>
        </p:txBody>
      </p:sp>
      <p:sp>
        <p:nvSpPr>
          <p:cNvPr id="15" name="TextBox 14">
            <a:extLst>
              <a:ext uri="{FF2B5EF4-FFF2-40B4-BE49-F238E27FC236}">
                <a16:creationId xmlns:a16="http://schemas.microsoft.com/office/drawing/2014/main" id="{5A3DA2BD-DDA9-EA30-E05E-DE75B635C1E7}"/>
              </a:ext>
            </a:extLst>
          </p:cNvPr>
          <p:cNvSpPr txBox="1"/>
          <p:nvPr/>
        </p:nvSpPr>
        <p:spPr>
          <a:xfrm>
            <a:off x="8479801" y="2973225"/>
            <a:ext cx="2531989" cy="707886"/>
          </a:xfrm>
          <a:prstGeom prst="rect">
            <a:avLst/>
          </a:prstGeom>
          <a:noFill/>
        </p:spPr>
        <p:txBody>
          <a:bodyPr wrap="square">
            <a:spAutoFit/>
          </a:bodyPr>
          <a:lstStyle/>
          <a:p>
            <a:pPr algn="ctr"/>
            <a:r>
              <a:rPr lang="en-US" sz="2000" b="1" dirty="0">
                <a:solidFill>
                  <a:srgbClr val="374151"/>
                </a:solidFill>
                <a:effectLst/>
                <a:latin typeface="Montserrat Black" pitchFamily="2" charset="77"/>
              </a:rPr>
              <a:t>HAPPINESS SCORE</a:t>
            </a:r>
            <a:endParaRPr lang="en-US" sz="2000" b="1" dirty="0">
              <a:latin typeface="Montserrat Black" pitchFamily="2" charset="77"/>
            </a:endParaRPr>
          </a:p>
        </p:txBody>
      </p:sp>
      <p:pic>
        <p:nvPicPr>
          <p:cNvPr id="27" name="Picture 26">
            <a:extLst>
              <a:ext uri="{FF2B5EF4-FFF2-40B4-BE49-F238E27FC236}">
                <a16:creationId xmlns:a16="http://schemas.microsoft.com/office/drawing/2014/main" id="{1E6F09F5-078A-9956-290C-A014013AC877}"/>
              </a:ext>
            </a:extLst>
          </p:cNvPr>
          <p:cNvPicPr>
            <a:picLocks noChangeAspect="1"/>
          </p:cNvPicPr>
          <p:nvPr/>
        </p:nvPicPr>
        <p:blipFill>
          <a:blip r:embed="rId6"/>
          <a:srcRect/>
          <a:stretch/>
        </p:blipFill>
        <p:spPr>
          <a:xfrm>
            <a:off x="8842927" y="5052380"/>
            <a:ext cx="1805736" cy="1805736"/>
          </a:xfrm>
          <a:prstGeom prst="rect">
            <a:avLst/>
          </a:prstGeom>
          <a:effectLst>
            <a:outerShdw blurRad="274639" sx="102000" sy="102000" algn="ctr" rotWithShape="0">
              <a:schemeClr val="tx1">
                <a:alpha val="40000"/>
              </a:schemeClr>
            </a:outerShdw>
          </a:effectLst>
        </p:spPr>
      </p:pic>
    </p:spTree>
    <p:extLst>
      <p:ext uri="{BB962C8B-B14F-4D97-AF65-F5344CB8AC3E}">
        <p14:creationId xmlns:p14="http://schemas.microsoft.com/office/powerpoint/2010/main" val="35922999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5F75E31-23FD-E382-E6BF-E2FADAE0AE0D}"/>
              </a:ext>
            </a:extLst>
          </p:cNvPr>
          <p:cNvPicPr>
            <a:picLocks noChangeAspect="1"/>
          </p:cNvPicPr>
          <p:nvPr/>
        </p:nvPicPr>
        <p:blipFill>
          <a:blip r:embed="rId2"/>
          <a:srcRect/>
          <a:stretch/>
        </p:blipFill>
        <p:spPr>
          <a:xfrm>
            <a:off x="-571254" y="-797989"/>
            <a:ext cx="13334508" cy="8836334"/>
          </a:xfrm>
          <a:prstGeom prst="rect">
            <a:avLst/>
          </a:prstGeom>
        </p:spPr>
      </p:pic>
      <p:sp>
        <p:nvSpPr>
          <p:cNvPr id="2" name="TextBox 1">
            <a:extLst>
              <a:ext uri="{FF2B5EF4-FFF2-40B4-BE49-F238E27FC236}">
                <a16:creationId xmlns:a16="http://schemas.microsoft.com/office/drawing/2014/main" id="{1E7976B4-81F7-4122-03C7-780CBF103463}"/>
              </a:ext>
            </a:extLst>
          </p:cNvPr>
          <p:cNvSpPr txBox="1"/>
          <p:nvPr/>
        </p:nvSpPr>
        <p:spPr>
          <a:xfrm>
            <a:off x="1710266" y="1756443"/>
            <a:ext cx="8771466" cy="3046988"/>
          </a:xfrm>
          <a:prstGeom prst="rect">
            <a:avLst/>
          </a:prstGeom>
          <a:noFill/>
          <a:effectLst>
            <a:outerShdw blurRad="491102" sx="102000" sy="102000" algn="ctr" rotWithShape="0">
              <a:prstClr val="black">
                <a:alpha val="40000"/>
              </a:prstClr>
            </a:outerShdw>
          </a:effectLst>
        </p:spPr>
        <p:txBody>
          <a:bodyPr wrap="square" rtlCol="0">
            <a:spAutoFit/>
          </a:bodyPr>
          <a:lstStyle/>
          <a:p>
            <a:pPr algn="ctr"/>
            <a:r>
              <a:rPr lang="en-US" sz="9600" b="1" dirty="0">
                <a:solidFill>
                  <a:schemeClr val="bg1"/>
                </a:solidFill>
                <a:effectLst>
                  <a:outerShdw blurRad="419100" sx="108000" sy="108000" algn="ctr" rotWithShape="0">
                    <a:prstClr val="black">
                      <a:alpha val="40000"/>
                    </a:prstClr>
                  </a:outerShdw>
                </a:effectLst>
                <a:latin typeface="Merriweather Sans ExtraBold" pitchFamily="2" charset="77"/>
              </a:rPr>
              <a:t>FINAL</a:t>
            </a:r>
          </a:p>
          <a:p>
            <a:pPr algn="ctr"/>
            <a:r>
              <a:rPr lang="en-US" sz="9600" b="1" dirty="0">
                <a:solidFill>
                  <a:schemeClr val="bg1"/>
                </a:solidFill>
                <a:effectLst>
                  <a:outerShdw blurRad="419100" sx="108000" sy="108000" algn="ctr" rotWithShape="0">
                    <a:prstClr val="black">
                      <a:alpha val="40000"/>
                    </a:prstClr>
                  </a:outerShdw>
                </a:effectLst>
                <a:latin typeface="Merriweather Sans ExtraBold" pitchFamily="2" charset="77"/>
              </a:rPr>
              <a:t>THOUGHTS</a:t>
            </a:r>
          </a:p>
        </p:txBody>
      </p:sp>
      <p:pic>
        <p:nvPicPr>
          <p:cNvPr id="4" name="Picture 3" descr="A picture containing smoke, clouds, dark, cloudy&#10;&#10;Description automatically generated">
            <a:extLst>
              <a:ext uri="{FF2B5EF4-FFF2-40B4-BE49-F238E27FC236}">
                <a16:creationId xmlns:a16="http://schemas.microsoft.com/office/drawing/2014/main" id="{A5C18DB3-442E-7FC9-FEC7-35A7DD9F7B75}"/>
              </a:ext>
            </a:extLst>
          </p:cNvPr>
          <p:cNvPicPr>
            <a:picLocks noChangeAspect="1"/>
          </p:cNvPicPr>
          <p:nvPr/>
        </p:nvPicPr>
        <p:blipFill>
          <a:blip r:embed="rId3"/>
          <a:stretch>
            <a:fillRect/>
          </a:stretch>
        </p:blipFill>
        <p:spPr>
          <a:xfrm>
            <a:off x="-1025225" y="1913116"/>
            <a:ext cx="13788479" cy="9015545"/>
          </a:xfrm>
          <a:prstGeom prst="rect">
            <a:avLst/>
          </a:prstGeom>
        </p:spPr>
      </p:pic>
      <p:sp>
        <p:nvSpPr>
          <p:cNvPr id="5" name="TextBox 4">
            <a:extLst>
              <a:ext uri="{FF2B5EF4-FFF2-40B4-BE49-F238E27FC236}">
                <a16:creationId xmlns:a16="http://schemas.microsoft.com/office/drawing/2014/main" id="{A956C995-B564-1461-5AC0-1BA3BFED01CB}"/>
              </a:ext>
            </a:extLst>
          </p:cNvPr>
          <p:cNvSpPr txBox="1"/>
          <p:nvPr/>
        </p:nvSpPr>
        <p:spPr>
          <a:xfrm>
            <a:off x="6932392" y="8500800"/>
            <a:ext cx="8939580" cy="1446550"/>
          </a:xfrm>
          <a:prstGeom prst="rect">
            <a:avLst/>
          </a:prstGeom>
          <a:noFill/>
        </p:spPr>
        <p:txBody>
          <a:bodyPr wrap="square" rtlCol="0">
            <a:spAutoFit/>
          </a:bodyPr>
          <a:lstStyle/>
          <a:p>
            <a:pPr algn="ctr"/>
            <a:r>
              <a:rPr lang="en-US" sz="8800" b="1" dirty="0">
                <a:ln w="3175">
                  <a:solidFill>
                    <a:sysClr val="windowText" lastClr="000000"/>
                  </a:solidFill>
                </a:ln>
                <a:solidFill>
                  <a:srgbClr val="EDE8D8"/>
                </a:solidFill>
                <a:effectLst>
                  <a:outerShdw blurRad="50800" dist="38100" dir="5400000" algn="t" rotWithShape="0">
                    <a:prstClr val="black">
                      <a:alpha val="40000"/>
                    </a:prstClr>
                  </a:outerShdw>
                </a:effectLst>
                <a:latin typeface="Paytone One" pitchFamily="2" charset="77"/>
              </a:rPr>
              <a:t>MY TAKEAWAY</a:t>
            </a:r>
          </a:p>
        </p:txBody>
      </p:sp>
    </p:spTree>
    <p:extLst>
      <p:ext uri="{BB962C8B-B14F-4D97-AF65-F5344CB8AC3E}">
        <p14:creationId xmlns:p14="http://schemas.microsoft.com/office/powerpoint/2010/main" val="13591743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AAD51B66-F025-B631-C9D7-1EB6C723624F}"/>
              </a:ext>
            </a:extLst>
          </p:cNvPr>
          <p:cNvSpPr/>
          <p:nvPr/>
        </p:nvSpPr>
        <p:spPr>
          <a:xfrm>
            <a:off x="-9234814" y="-7459212"/>
            <a:ext cx="11047426" cy="11139075"/>
          </a:xfrm>
          <a:prstGeom prst="ellipse">
            <a:avLst/>
          </a:prstGeom>
          <a:solidFill>
            <a:schemeClr val="accent1">
              <a:lumMod val="50000"/>
            </a:schemeClr>
          </a:solidFill>
          <a:ln>
            <a:noFill/>
          </a:ln>
          <a:effectLst>
            <a:outerShdw sx="1000" sy="1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a:extLst>
              <a:ext uri="{FF2B5EF4-FFF2-40B4-BE49-F238E27FC236}">
                <a16:creationId xmlns:a16="http://schemas.microsoft.com/office/drawing/2014/main" id="{B0A5A140-0B40-A9E0-7A74-9722FA26B473}"/>
              </a:ext>
            </a:extLst>
          </p:cNvPr>
          <p:cNvSpPr/>
          <p:nvPr/>
        </p:nvSpPr>
        <p:spPr>
          <a:xfrm rot="2766479">
            <a:off x="-6537265" y="6300996"/>
            <a:ext cx="6359433" cy="11198983"/>
          </a:xfrm>
          <a:prstGeom prst="roundRect">
            <a:avLst>
              <a:gd name="adj" fmla="val 50000"/>
            </a:avLst>
          </a:prstGeom>
          <a:solidFill>
            <a:srgbClr val="D5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15F75E31-23FD-E382-E6BF-E2FADAE0AE0D}"/>
              </a:ext>
            </a:extLst>
          </p:cNvPr>
          <p:cNvPicPr>
            <a:picLocks noChangeAspect="1"/>
          </p:cNvPicPr>
          <p:nvPr/>
        </p:nvPicPr>
        <p:blipFill>
          <a:blip r:embed="rId2"/>
          <a:srcRect/>
          <a:stretch/>
        </p:blipFill>
        <p:spPr>
          <a:xfrm>
            <a:off x="-571254" y="-797989"/>
            <a:ext cx="13334508" cy="8836334"/>
          </a:xfrm>
          <a:prstGeom prst="rect">
            <a:avLst/>
          </a:prstGeom>
          <a:solidFill>
            <a:schemeClr val="bg1"/>
          </a:solidFill>
        </p:spPr>
      </p:pic>
      <p:sp>
        <p:nvSpPr>
          <p:cNvPr id="2" name="TextBox 1">
            <a:extLst>
              <a:ext uri="{FF2B5EF4-FFF2-40B4-BE49-F238E27FC236}">
                <a16:creationId xmlns:a16="http://schemas.microsoft.com/office/drawing/2014/main" id="{1E7976B4-81F7-4122-03C7-780CBF103463}"/>
              </a:ext>
            </a:extLst>
          </p:cNvPr>
          <p:cNvSpPr txBox="1"/>
          <p:nvPr/>
        </p:nvSpPr>
        <p:spPr>
          <a:xfrm>
            <a:off x="574158" y="382012"/>
            <a:ext cx="467833" cy="6093976"/>
          </a:xfrm>
          <a:prstGeom prst="rect">
            <a:avLst/>
          </a:prstGeom>
          <a:noFill/>
          <a:effectLst>
            <a:outerShdw blurRad="491102" sx="102000" sy="102000" algn="ctr" rotWithShape="0">
              <a:prstClr val="black">
                <a:alpha val="40000"/>
              </a:prstClr>
            </a:outerShdw>
          </a:effectLst>
        </p:spPr>
        <p:txBody>
          <a:bodyPr wrap="square" rtlCol="0">
            <a:spAutoFit/>
          </a:bodyPr>
          <a:lstStyle/>
          <a:p>
            <a:pPr algn="ctr"/>
            <a:r>
              <a:rPr lang="en-US" sz="3000" b="1" dirty="0">
                <a:solidFill>
                  <a:schemeClr val="bg1"/>
                </a:solidFill>
                <a:effectLst>
                  <a:outerShdw blurRad="419100" sx="108000" sy="108000" algn="ctr" rotWithShape="0">
                    <a:prstClr val="black">
                      <a:alpha val="40000"/>
                    </a:prstClr>
                  </a:outerShdw>
                </a:effectLst>
                <a:latin typeface="Merriweather Sans ExtraBold" pitchFamily="2" charset="77"/>
              </a:rPr>
              <a:t>FINAL</a:t>
            </a:r>
          </a:p>
          <a:p>
            <a:pPr algn="ctr"/>
            <a:r>
              <a:rPr lang="en-US" sz="3000" b="1" dirty="0">
                <a:solidFill>
                  <a:schemeClr val="bg1"/>
                </a:solidFill>
                <a:effectLst>
                  <a:outerShdw blurRad="419100" sx="108000" sy="108000" algn="ctr" rotWithShape="0">
                    <a:prstClr val="black">
                      <a:alpha val="40000"/>
                    </a:prstClr>
                  </a:outerShdw>
                </a:effectLst>
                <a:latin typeface="Merriweather Sans ExtraBold" pitchFamily="2" charset="77"/>
              </a:rPr>
              <a:t>THOUGHTS</a:t>
            </a:r>
          </a:p>
        </p:txBody>
      </p:sp>
      <p:pic>
        <p:nvPicPr>
          <p:cNvPr id="4" name="Picture 3" descr="A picture containing smoke, clouds, dark, cloudy&#10;&#10;Description automatically generated">
            <a:extLst>
              <a:ext uri="{FF2B5EF4-FFF2-40B4-BE49-F238E27FC236}">
                <a16:creationId xmlns:a16="http://schemas.microsoft.com/office/drawing/2014/main" id="{A5C18DB3-442E-7FC9-FEC7-35A7DD9F7B75}"/>
              </a:ext>
            </a:extLst>
          </p:cNvPr>
          <p:cNvPicPr>
            <a:picLocks noChangeAspect="1"/>
          </p:cNvPicPr>
          <p:nvPr/>
        </p:nvPicPr>
        <p:blipFill>
          <a:blip r:embed="rId3"/>
          <a:stretch>
            <a:fillRect/>
          </a:stretch>
        </p:blipFill>
        <p:spPr>
          <a:xfrm>
            <a:off x="-1322937" y="3665052"/>
            <a:ext cx="14086191" cy="9015545"/>
          </a:xfrm>
          <a:prstGeom prst="rect">
            <a:avLst/>
          </a:prstGeom>
        </p:spPr>
      </p:pic>
      <p:sp>
        <p:nvSpPr>
          <p:cNvPr id="3" name="TextBox 2">
            <a:extLst>
              <a:ext uri="{FF2B5EF4-FFF2-40B4-BE49-F238E27FC236}">
                <a16:creationId xmlns:a16="http://schemas.microsoft.com/office/drawing/2014/main" id="{77E8D9EA-A25C-03C8-FD88-88288EAE2296}"/>
              </a:ext>
            </a:extLst>
          </p:cNvPr>
          <p:cNvSpPr txBox="1"/>
          <p:nvPr/>
        </p:nvSpPr>
        <p:spPr>
          <a:xfrm>
            <a:off x="2981325" y="2094813"/>
            <a:ext cx="6229350" cy="3170099"/>
          </a:xfrm>
          <a:prstGeom prst="rect">
            <a:avLst/>
          </a:prstGeom>
          <a:noFill/>
          <a:ln>
            <a:solidFill>
              <a:schemeClr val="bg1"/>
            </a:solidFill>
          </a:ln>
        </p:spPr>
        <p:txBody>
          <a:bodyPr wrap="square">
            <a:spAutoFit/>
          </a:bodyPr>
          <a:lstStyle/>
          <a:p>
            <a:pPr algn="just"/>
            <a:endParaRPr lang="en-US" sz="2000" dirty="0">
              <a:solidFill>
                <a:schemeClr val="bg1"/>
              </a:solidFill>
              <a:latin typeface="Hanuman" pitchFamily="2" charset="0"/>
              <a:cs typeface="Hanuman" pitchFamily="2" charset="0"/>
            </a:endParaRPr>
          </a:p>
          <a:p>
            <a:pPr algn="just"/>
            <a:r>
              <a:rPr lang="en-US" sz="2000" dirty="0">
                <a:solidFill>
                  <a:schemeClr val="bg1"/>
                </a:solidFill>
                <a:latin typeface="Hanuman" pitchFamily="2" charset="0"/>
                <a:cs typeface="Hanuman" pitchFamily="2" charset="0"/>
              </a:rPr>
              <a:t>While GDP measures the total economic output of a region, GDP per capita provides a clearer picture of how wealth is distributed among individuals. </a:t>
            </a:r>
          </a:p>
          <a:p>
            <a:pPr algn="just"/>
            <a:endParaRPr lang="en-US" sz="2000" dirty="0">
              <a:solidFill>
                <a:schemeClr val="bg1"/>
              </a:solidFill>
              <a:latin typeface="Hanuman" pitchFamily="2" charset="0"/>
              <a:cs typeface="Hanuman" pitchFamily="2" charset="0"/>
            </a:endParaRPr>
          </a:p>
          <a:p>
            <a:pPr algn="just"/>
            <a:r>
              <a:rPr lang="en-US" sz="2000" dirty="0">
                <a:solidFill>
                  <a:schemeClr val="bg1"/>
                </a:solidFill>
                <a:latin typeface="Hanuman" pitchFamily="2" charset="0"/>
                <a:cs typeface="Hanuman" pitchFamily="2" charset="0"/>
              </a:rPr>
              <a:t>Consequently, focusing on increasing GDP per capita can lead to a more equitable distribution of economic benefits and a better understanding of happiness scores within a population.</a:t>
            </a:r>
          </a:p>
          <a:p>
            <a:pPr algn="just"/>
            <a:endParaRPr lang="en-US" sz="2000" dirty="0">
              <a:solidFill>
                <a:schemeClr val="bg1"/>
              </a:solidFill>
              <a:latin typeface="Hanuman" pitchFamily="2" charset="0"/>
              <a:cs typeface="Hanuman" pitchFamily="2" charset="0"/>
            </a:endParaRPr>
          </a:p>
        </p:txBody>
      </p:sp>
    </p:spTree>
    <p:extLst>
      <p:ext uri="{BB962C8B-B14F-4D97-AF65-F5344CB8AC3E}">
        <p14:creationId xmlns:p14="http://schemas.microsoft.com/office/powerpoint/2010/main" val="19887446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1E7D8"/>
        </a:solidFill>
        <a:effectLst/>
      </p:bgPr>
    </p:bg>
    <p:spTree>
      <p:nvGrpSpPr>
        <p:cNvPr id="1" name=""/>
        <p:cNvGrpSpPr/>
        <p:nvPr/>
      </p:nvGrpSpPr>
      <p:grpSpPr>
        <a:xfrm>
          <a:off x="0" y="0"/>
          <a:ext cx="0" cy="0"/>
          <a:chOff x="0" y="0"/>
          <a:chExt cx="0" cy="0"/>
        </a:xfrm>
      </p:grpSpPr>
      <p:sp>
        <p:nvSpPr>
          <p:cNvPr id="145" name="Rounded Rectangle 144">
            <a:extLst>
              <a:ext uri="{FF2B5EF4-FFF2-40B4-BE49-F238E27FC236}">
                <a16:creationId xmlns:a16="http://schemas.microsoft.com/office/drawing/2014/main" id="{600BA469-58D0-19D3-3272-682439290F5A}"/>
              </a:ext>
            </a:extLst>
          </p:cNvPr>
          <p:cNvSpPr/>
          <p:nvPr/>
        </p:nvSpPr>
        <p:spPr>
          <a:xfrm rot="2766479">
            <a:off x="-1713551" y="62352"/>
            <a:ext cx="6359433" cy="11198983"/>
          </a:xfrm>
          <a:prstGeom prst="roundRect">
            <a:avLst>
              <a:gd name="adj" fmla="val 50000"/>
            </a:avLst>
          </a:prstGeom>
          <a:solidFill>
            <a:srgbClr val="D5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2" name="Group 131">
            <a:extLst>
              <a:ext uri="{FF2B5EF4-FFF2-40B4-BE49-F238E27FC236}">
                <a16:creationId xmlns:a16="http://schemas.microsoft.com/office/drawing/2014/main" id="{2D5528CB-D1CC-E25D-D66B-E7DE9A8BEF21}"/>
              </a:ext>
            </a:extLst>
          </p:cNvPr>
          <p:cNvGrpSpPr/>
          <p:nvPr/>
        </p:nvGrpSpPr>
        <p:grpSpPr>
          <a:xfrm>
            <a:off x="4128293" y="2168005"/>
            <a:ext cx="1823936" cy="3600684"/>
            <a:chOff x="4128293" y="2168005"/>
            <a:chExt cx="1823936" cy="3600684"/>
          </a:xfrm>
          <a:solidFill>
            <a:srgbClr val="FFB2B6"/>
          </a:solidFill>
        </p:grpSpPr>
        <p:sp>
          <p:nvSpPr>
            <p:cNvPr id="5" name="Google Shape;703;p55">
              <a:extLst>
                <a:ext uri="{FF2B5EF4-FFF2-40B4-BE49-F238E27FC236}">
                  <a16:creationId xmlns:a16="http://schemas.microsoft.com/office/drawing/2014/main" id="{DE6B1B0D-8E98-5D52-1492-8EF2F18F2E77}"/>
                </a:ext>
              </a:extLst>
            </p:cNvPr>
            <p:cNvSpPr/>
            <p:nvPr/>
          </p:nvSpPr>
          <p:spPr>
            <a:xfrm>
              <a:off x="4128293" y="2168005"/>
              <a:ext cx="190409" cy="190399"/>
            </a:xfrm>
            <a:prstGeom prst="rect">
              <a:avLst/>
            </a:prstGeom>
            <a:grpFill/>
            <a:ln>
              <a:noFill/>
            </a:ln>
          </p:spPr>
          <p:txBody>
            <a:bodyPr spcFirstLastPara="1" wrap="square" lIns="121900" tIns="121900" rIns="121900" bIns="121900" anchor="ctr" anchorCtr="0">
              <a:noAutofit/>
            </a:bodyPr>
            <a:lstStyle/>
            <a:p>
              <a:endParaRPr sz="2400" dirty="0"/>
            </a:p>
          </p:txBody>
        </p:sp>
        <p:sp>
          <p:nvSpPr>
            <p:cNvPr id="6" name="Google Shape;704;p55">
              <a:extLst>
                <a:ext uri="{FF2B5EF4-FFF2-40B4-BE49-F238E27FC236}">
                  <a16:creationId xmlns:a16="http://schemas.microsoft.com/office/drawing/2014/main" id="{B05C9E3F-5A7D-2CAE-3C51-A27AFCD5CB10}"/>
                </a:ext>
              </a:extLst>
            </p:cNvPr>
            <p:cNvSpPr/>
            <p:nvPr/>
          </p:nvSpPr>
          <p:spPr>
            <a:xfrm>
              <a:off x="4128293" y="254714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7" name="Google Shape;705;p55">
              <a:extLst>
                <a:ext uri="{FF2B5EF4-FFF2-40B4-BE49-F238E27FC236}">
                  <a16:creationId xmlns:a16="http://schemas.microsoft.com/office/drawing/2014/main" id="{CDDDF6E6-E605-A5D2-7DC1-FB55384C5710}"/>
                </a:ext>
              </a:extLst>
            </p:cNvPr>
            <p:cNvSpPr/>
            <p:nvPr/>
          </p:nvSpPr>
          <p:spPr>
            <a:xfrm>
              <a:off x="4128293" y="292627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8" name="Google Shape;706;p55">
              <a:extLst>
                <a:ext uri="{FF2B5EF4-FFF2-40B4-BE49-F238E27FC236}">
                  <a16:creationId xmlns:a16="http://schemas.microsoft.com/office/drawing/2014/main" id="{DB44C4E2-3A97-33F9-D10F-DEEDF7A99C53}"/>
                </a:ext>
              </a:extLst>
            </p:cNvPr>
            <p:cNvSpPr/>
            <p:nvPr/>
          </p:nvSpPr>
          <p:spPr>
            <a:xfrm>
              <a:off x="4128293" y="330541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9" name="Google Shape;707;p55">
              <a:extLst>
                <a:ext uri="{FF2B5EF4-FFF2-40B4-BE49-F238E27FC236}">
                  <a16:creationId xmlns:a16="http://schemas.microsoft.com/office/drawing/2014/main" id="{1E9F734A-1E71-0880-89EF-86FB5DC2668D}"/>
                </a:ext>
              </a:extLst>
            </p:cNvPr>
            <p:cNvSpPr/>
            <p:nvPr/>
          </p:nvSpPr>
          <p:spPr>
            <a:xfrm>
              <a:off x="4128293" y="368261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10" name="Google Shape;708;p55">
              <a:extLst>
                <a:ext uri="{FF2B5EF4-FFF2-40B4-BE49-F238E27FC236}">
                  <a16:creationId xmlns:a16="http://schemas.microsoft.com/office/drawing/2014/main" id="{0B68EB65-FABB-EDDB-B554-868210BDA5E6}"/>
                </a:ext>
              </a:extLst>
            </p:cNvPr>
            <p:cNvSpPr/>
            <p:nvPr/>
          </p:nvSpPr>
          <p:spPr>
            <a:xfrm>
              <a:off x="4128293" y="406175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11" name="Google Shape;709;p55">
              <a:extLst>
                <a:ext uri="{FF2B5EF4-FFF2-40B4-BE49-F238E27FC236}">
                  <a16:creationId xmlns:a16="http://schemas.microsoft.com/office/drawing/2014/main" id="{582DFE22-B710-14EF-E213-B549AC195994}"/>
                </a:ext>
              </a:extLst>
            </p:cNvPr>
            <p:cNvSpPr/>
            <p:nvPr/>
          </p:nvSpPr>
          <p:spPr>
            <a:xfrm>
              <a:off x="4128293" y="4440885"/>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12" name="Google Shape;710;p55">
              <a:extLst>
                <a:ext uri="{FF2B5EF4-FFF2-40B4-BE49-F238E27FC236}">
                  <a16:creationId xmlns:a16="http://schemas.microsoft.com/office/drawing/2014/main" id="{7AF523E9-A419-169E-A471-A1CF8FC0019D}"/>
                </a:ext>
              </a:extLst>
            </p:cNvPr>
            <p:cNvSpPr/>
            <p:nvPr/>
          </p:nvSpPr>
          <p:spPr>
            <a:xfrm>
              <a:off x="4128293" y="482002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13" name="Google Shape;711;p55">
              <a:extLst>
                <a:ext uri="{FF2B5EF4-FFF2-40B4-BE49-F238E27FC236}">
                  <a16:creationId xmlns:a16="http://schemas.microsoft.com/office/drawing/2014/main" id="{E93F3E01-96DA-F52B-75A1-212A7A23685C}"/>
                </a:ext>
              </a:extLst>
            </p:cNvPr>
            <p:cNvSpPr/>
            <p:nvPr/>
          </p:nvSpPr>
          <p:spPr>
            <a:xfrm>
              <a:off x="4128293" y="519915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14" name="Google Shape;712;p55">
              <a:extLst>
                <a:ext uri="{FF2B5EF4-FFF2-40B4-BE49-F238E27FC236}">
                  <a16:creationId xmlns:a16="http://schemas.microsoft.com/office/drawing/2014/main" id="{D32CEB61-B7D1-B11F-C837-BDA98C862CE8}"/>
                </a:ext>
              </a:extLst>
            </p:cNvPr>
            <p:cNvSpPr/>
            <p:nvPr/>
          </p:nvSpPr>
          <p:spPr>
            <a:xfrm>
              <a:off x="4128293" y="557829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15" name="Google Shape;713;p55">
              <a:extLst>
                <a:ext uri="{FF2B5EF4-FFF2-40B4-BE49-F238E27FC236}">
                  <a16:creationId xmlns:a16="http://schemas.microsoft.com/office/drawing/2014/main" id="{98E38BE1-5BFB-B439-770E-65F091900008}"/>
                </a:ext>
              </a:extLst>
            </p:cNvPr>
            <p:cNvSpPr/>
            <p:nvPr/>
          </p:nvSpPr>
          <p:spPr>
            <a:xfrm>
              <a:off x="4538510" y="2168005"/>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16" name="Google Shape;714;p55">
              <a:extLst>
                <a:ext uri="{FF2B5EF4-FFF2-40B4-BE49-F238E27FC236}">
                  <a16:creationId xmlns:a16="http://schemas.microsoft.com/office/drawing/2014/main" id="{193ED0C7-5872-0D93-3946-6925D6DF5836}"/>
                </a:ext>
              </a:extLst>
            </p:cNvPr>
            <p:cNvSpPr/>
            <p:nvPr/>
          </p:nvSpPr>
          <p:spPr>
            <a:xfrm>
              <a:off x="4538510" y="254714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17" name="Google Shape;715;p55">
              <a:extLst>
                <a:ext uri="{FF2B5EF4-FFF2-40B4-BE49-F238E27FC236}">
                  <a16:creationId xmlns:a16="http://schemas.microsoft.com/office/drawing/2014/main" id="{4524C35B-75AC-B7E8-92BB-DD1595761B29}"/>
                </a:ext>
              </a:extLst>
            </p:cNvPr>
            <p:cNvSpPr/>
            <p:nvPr/>
          </p:nvSpPr>
          <p:spPr>
            <a:xfrm>
              <a:off x="4538510" y="292627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18" name="Google Shape;716;p55">
              <a:extLst>
                <a:ext uri="{FF2B5EF4-FFF2-40B4-BE49-F238E27FC236}">
                  <a16:creationId xmlns:a16="http://schemas.microsoft.com/office/drawing/2014/main" id="{DD5FE334-21E3-1330-0E5E-17C8A4773A5F}"/>
                </a:ext>
              </a:extLst>
            </p:cNvPr>
            <p:cNvSpPr/>
            <p:nvPr/>
          </p:nvSpPr>
          <p:spPr>
            <a:xfrm>
              <a:off x="4538510" y="330541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19" name="Google Shape;717;p55">
              <a:extLst>
                <a:ext uri="{FF2B5EF4-FFF2-40B4-BE49-F238E27FC236}">
                  <a16:creationId xmlns:a16="http://schemas.microsoft.com/office/drawing/2014/main" id="{41F2A9F0-DBB9-010F-FB1B-2177500BB4FF}"/>
                </a:ext>
              </a:extLst>
            </p:cNvPr>
            <p:cNvSpPr/>
            <p:nvPr/>
          </p:nvSpPr>
          <p:spPr>
            <a:xfrm>
              <a:off x="4538510" y="368261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20" name="Google Shape;718;p55">
              <a:extLst>
                <a:ext uri="{FF2B5EF4-FFF2-40B4-BE49-F238E27FC236}">
                  <a16:creationId xmlns:a16="http://schemas.microsoft.com/office/drawing/2014/main" id="{A3A03236-06DB-1D9C-284F-1B0E75111D7E}"/>
                </a:ext>
              </a:extLst>
            </p:cNvPr>
            <p:cNvSpPr/>
            <p:nvPr/>
          </p:nvSpPr>
          <p:spPr>
            <a:xfrm>
              <a:off x="4538510" y="406175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21" name="Google Shape;719;p55">
              <a:extLst>
                <a:ext uri="{FF2B5EF4-FFF2-40B4-BE49-F238E27FC236}">
                  <a16:creationId xmlns:a16="http://schemas.microsoft.com/office/drawing/2014/main" id="{BAEAF0F1-391D-00A6-1C01-1CBBD30380C4}"/>
                </a:ext>
              </a:extLst>
            </p:cNvPr>
            <p:cNvSpPr/>
            <p:nvPr/>
          </p:nvSpPr>
          <p:spPr>
            <a:xfrm>
              <a:off x="4538510" y="4440885"/>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22" name="Google Shape;720;p55">
              <a:extLst>
                <a:ext uri="{FF2B5EF4-FFF2-40B4-BE49-F238E27FC236}">
                  <a16:creationId xmlns:a16="http://schemas.microsoft.com/office/drawing/2014/main" id="{000F8B08-D71D-544A-0900-8C698376B4D4}"/>
                </a:ext>
              </a:extLst>
            </p:cNvPr>
            <p:cNvSpPr/>
            <p:nvPr/>
          </p:nvSpPr>
          <p:spPr>
            <a:xfrm>
              <a:off x="4538510" y="482002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23" name="Google Shape;721;p55">
              <a:extLst>
                <a:ext uri="{FF2B5EF4-FFF2-40B4-BE49-F238E27FC236}">
                  <a16:creationId xmlns:a16="http://schemas.microsoft.com/office/drawing/2014/main" id="{9C53C573-6F01-A47A-D7C6-0568E8F72E68}"/>
                </a:ext>
              </a:extLst>
            </p:cNvPr>
            <p:cNvSpPr/>
            <p:nvPr/>
          </p:nvSpPr>
          <p:spPr>
            <a:xfrm>
              <a:off x="4538510" y="519915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24" name="Google Shape;722;p55">
              <a:extLst>
                <a:ext uri="{FF2B5EF4-FFF2-40B4-BE49-F238E27FC236}">
                  <a16:creationId xmlns:a16="http://schemas.microsoft.com/office/drawing/2014/main" id="{BC4E2828-11B0-1825-C636-3B8D37EF43EA}"/>
                </a:ext>
              </a:extLst>
            </p:cNvPr>
            <p:cNvSpPr/>
            <p:nvPr/>
          </p:nvSpPr>
          <p:spPr>
            <a:xfrm>
              <a:off x="4538510" y="557829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25" name="Google Shape;723;p55">
              <a:extLst>
                <a:ext uri="{FF2B5EF4-FFF2-40B4-BE49-F238E27FC236}">
                  <a16:creationId xmlns:a16="http://schemas.microsoft.com/office/drawing/2014/main" id="{57622C42-72AB-E24C-9099-15472CC5AA19}"/>
                </a:ext>
              </a:extLst>
            </p:cNvPr>
            <p:cNvSpPr/>
            <p:nvPr/>
          </p:nvSpPr>
          <p:spPr>
            <a:xfrm>
              <a:off x="4948726" y="2168005"/>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26" name="Google Shape;724;p55">
              <a:extLst>
                <a:ext uri="{FF2B5EF4-FFF2-40B4-BE49-F238E27FC236}">
                  <a16:creationId xmlns:a16="http://schemas.microsoft.com/office/drawing/2014/main" id="{D076A21F-15EF-0666-6F7F-7448049BCA49}"/>
                </a:ext>
              </a:extLst>
            </p:cNvPr>
            <p:cNvSpPr/>
            <p:nvPr/>
          </p:nvSpPr>
          <p:spPr>
            <a:xfrm>
              <a:off x="4948726" y="254714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27" name="Google Shape;725;p55">
              <a:extLst>
                <a:ext uri="{FF2B5EF4-FFF2-40B4-BE49-F238E27FC236}">
                  <a16:creationId xmlns:a16="http://schemas.microsoft.com/office/drawing/2014/main" id="{E9DB0391-2E6E-BA04-11B6-2E237AFC748C}"/>
                </a:ext>
              </a:extLst>
            </p:cNvPr>
            <p:cNvSpPr/>
            <p:nvPr/>
          </p:nvSpPr>
          <p:spPr>
            <a:xfrm>
              <a:off x="4948726" y="292627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28" name="Google Shape;726;p55">
              <a:extLst>
                <a:ext uri="{FF2B5EF4-FFF2-40B4-BE49-F238E27FC236}">
                  <a16:creationId xmlns:a16="http://schemas.microsoft.com/office/drawing/2014/main" id="{F0680249-EA91-3A1B-55E0-B8812D548EC7}"/>
                </a:ext>
              </a:extLst>
            </p:cNvPr>
            <p:cNvSpPr/>
            <p:nvPr/>
          </p:nvSpPr>
          <p:spPr>
            <a:xfrm>
              <a:off x="4948726" y="330541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29" name="Google Shape;727;p55">
              <a:extLst>
                <a:ext uri="{FF2B5EF4-FFF2-40B4-BE49-F238E27FC236}">
                  <a16:creationId xmlns:a16="http://schemas.microsoft.com/office/drawing/2014/main" id="{156157BF-CAC6-C5B4-0383-426A8A70A407}"/>
                </a:ext>
              </a:extLst>
            </p:cNvPr>
            <p:cNvSpPr/>
            <p:nvPr/>
          </p:nvSpPr>
          <p:spPr>
            <a:xfrm>
              <a:off x="4948726" y="368261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30" name="Google Shape;728;p55">
              <a:extLst>
                <a:ext uri="{FF2B5EF4-FFF2-40B4-BE49-F238E27FC236}">
                  <a16:creationId xmlns:a16="http://schemas.microsoft.com/office/drawing/2014/main" id="{93E9563A-D814-CA11-BA40-CF5EF6C5D95B}"/>
                </a:ext>
              </a:extLst>
            </p:cNvPr>
            <p:cNvSpPr/>
            <p:nvPr/>
          </p:nvSpPr>
          <p:spPr>
            <a:xfrm>
              <a:off x="4948726" y="406175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31" name="Google Shape;729;p55">
              <a:extLst>
                <a:ext uri="{FF2B5EF4-FFF2-40B4-BE49-F238E27FC236}">
                  <a16:creationId xmlns:a16="http://schemas.microsoft.com/office/drawing/2014/main" id="{D0760141-461D-D8A2-6A97-DC25322AD2D1}"/>
                </a:ext>
              </a:extLst>
            </p:cNvPr>
            <p:cNvSpPr/>
            <p:nvPr/>
          </p:nvSpPr>
          <p:spPr>
            <a:xfrm>
              <a:off x="4948726" y="4440885"/>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32" name="Google Shape;730;p55">
              <a:extLst>
                <a:ext uri="{FF2B5EF4-FFF2-40B4-BE49-F238E27FC236}">
                  <a16:creationId xmlns:a16="http://schemas.microsoft.com/office/drawing/2014/main" id="{41507BBA-DF4F-6172-FE90-E7C2B3740FFE}"/>
                </a:ext>
              </a:extLst>
            </p:cNvPr>
            <p:cNvSpPr/>
            <p:nvPr/>
          </p:nvSpPr>
          <p:spPr>
            <a:xfrm>
              <a:off x="4948726" y="482002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33" name="Google Shape;731;p55">
              <a:extLst>
                <a:ext uri="{FF2B5EF4-FFF2-40B4-BE49-F238E27FC236}">
                  <a16:creationId xmlns:a16="http://schemas.microsoft.com/office/drawing/2014/main" id="{C6D5B3CF-5677-DAC4-4C47-62084BD29408}"/>
                </a:ext>
              </a:extLst>
            </p:cNvPr>
            <p:cNvSpPr/>
            <p:nvPr/>
          </p:nvSpPr>
          <p:spPr>
            <a:xfrm>
              <a:off x="4948726" y="519915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34" name="Google Shape;732;p55">
              <a:extLst>
                <a:ext uri="{FF2B5EF4-FFF2-40B4-BE49-F238E27FC236}">
                  <a16:creationId xmlns:a16="http://schemas.microsoft.com/office/drawing/2014/main" id="{B164031A-58E5-D9E3-ADFE-D33B844A61F0}"/>
                </a:ext>
              </a:extLst>
            </p:cNvPr>
            <p:cNvSpPr/>
            <p:nvPr/>
          </p:nvSpPr>
          <p:spPr>
            <a:xfrm>
              <a:off x="4948726" y="557829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35" name="Google Shape;733;p55">
              <a:extLst>
                <a:ext uri="{FF2B5EF4-FFF2-40B4-BE49-F238E27FC236}">
                  <a16:creationId xmlns:a16="http://schemas.microsoft.com/office/drawing/2014/main" id="{3499CDE4-548D-92A9-FDB4-C7DF6735077D}"/>
                </a:ext>
              </a:extLst>
            </p:cNvPr>
            <p:cNvSpPr/>
            <p:nvPr/>
          </p:nvSpPr>
          <p:spPr>
            <a:xfrm>
              <a:off x="5351602" y="2168005"/>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36" name="Google Shape;734;p55">
              <a:extLst>
                <a:ext uri="{FF2B5EF4-FFF2-40B4-BE49-F238E27FC236}">
                  <a16:creationId xmlns:a16="http://schemas.microsoft.com/office/drawing/2014/main" id="{7F74CFF1-7206-B76E-DD58-90F65243D15F}"/>
                </a:ext>
              </a:extLst>
            </p:cNvPr>
            <p:cNvSpPr/>
            <p:nvPr/>
          </p:nvSpPr>
          <p:spPr>
            <a:xfrm>
              <a:off x="5351602" y="254714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37" name="Google Shape;735;p55">
              <a:extLst>
                <a:ext uri="{FF2B5EF4-FFF2-40B4-BE49-F238E27FC236}">
                  <a16:creationId xmlns:a16="http://schemas.microsoft.com/office/drawing/2014/main" id="{387EBAB4-D10E-23AF-0AC0-8808BC8275A8}"/>
                </a:ext>
              </a:extLst>
            </p:cNvPr>
            <p:cNvSpPr/>
            <p:nvPr/>
          </p:nvSpPr>
          <p:spPr>
            <a:xfrm>
              <a:off x="5351602" y="292627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38" name="Google Shape;736;p55">
              <a:extLst>
                <a:ext uri="{FF2B5EF4-FFF2-40B4-BE49-F238E27FC236}">
                  <a16:creationId xmlns:a16="http://schemas.microsoft.com/office/drawing/2014/main" id="{FB892DFD-4735-9795-6EAF-5CF6E03B7427}"/>
                </a:ext>
              </a:extLst>
            </p:cNvPr>
            <p:cNvSpPr/>
            <p:nvPr/>
          </p:nvSpPr>
          <p:spPr>
            <a:xfrm>
              <a:off x="5351602" y="330541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39" name="Google Shape;737;p55">
              <a:extLst>
                <a:ext uri="{FF2B5EF4-FFF2-40B4-BE49-F238E27FC236}">
                  <a16:creationId xmlns:a16="http://schemas.microsoft.com/office/drawing/2014/main" id="{013FAF2F-3BCC-BACC-52B1-BE863B07272D}"/>
                </a:ext>
              </a:extLst>
            </p:cNvPr>
            <p:cNvSpPr/>
            <p:nvPr/>
          </p:nvSpPr>
          <p:spPr>
            <a:xfrm>
              <a:off x="5351602" y="368261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40" name="Google Shape;738;p55">
              <a:extLst>
                <a:ext uri="{FF2B5EF4-FFF2-40B4-BE49-F238E27FC236}">
                  <a16:creationId xmlns:a16="http://schemas.microsoft.com/office/drawing/2014/main" id="{2B003482-72AC-BED3-0069-056B31805E11}"/>
                </a:ext>
              </a:extLst>
            </p:cNvPr>
            <p:cNvSpPr/>
            <p:nvPr/>
          </p:nvSpPr>
          <p:spPr>
            <a:xfrm>
              <a:off x="5351602" y="406175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41" name="Google Shape;739;p55">
              <a:extLst>
                <a:ext uri="{FF2B5EF4-FFF2-40B4-BE49-F238E27FC236}">
                  <a16:creationId xmlns:a16="http://schemas.microsoft.com/office/drawing/2014/main" id="{B90644C6-7666-A981-57EF-0A867FFB1EF9}"/>
                </a:ext>
              </a:extLst>
            </p:cNvPr>
            <p:cNvSpPr/>
            <p:nvPr/>
          </p:nvSpPr>
          <p:spPr>
            <a:xfrm>
              <a:off x="5351602" y="4440885"/>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42" name="Google Shape;740;p55">
              <a:extLst>
                <a:ext uri="{FF2B5EF4-FFF2-40B4-BE49-F238E27FC236}">
                  <a16:creationId xmlns:a16="http://schemas.microsoft.com/office/drawing/2014/main" id="{0545D2D0-08C2-177F-10CB-A3A0C0BF8C29}"/>
                </a:ext>
              </a:extLst>
            </p:cNvPr>
            <p:cNvSpPr/>
            <p:nvPr/>
          </p:nvSpPr>
          <p:spPr>
            <a:xfrm>
              <a:off x="5351602" y="482002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43" name="Google Shape;741;p55">
              <a:extLst>
                <a:ext uri="{FF2B5EF4-FFF2-40B4-BE49-F238E27FC236}">
                  <a16:creationId xmlns:a16="http://schemas.microsoft.com/office/drawing/2014/main" id="{9B9E56DF-9918-39CB-72A1-86319F93AC8B}"/>
                </a:ext>
              </a:extLst>
            </p:cNvPr>
            <p:cNvSpPr/>
            <p:nvPr/>
          </p:nvSpPr>
          <p:spPr>
            <a:xfrm>
              <a:off x="5351602" y="519915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44" name="Google Shape;742;p55">
              <a:extLst>
                <a:ext uri="{FF2B5EF4-FFF2-40B4-BE49-F238E27FC236}">
                  <a16:creationId xmlns:a16="http://schemas.microsoft.com/office/drawing/2014/main" id="{ACE1D01A-3C4A-EE41-171E-A7AB2CEA7255}"/>
                </a:ext>
              </a:extLst>
            </p:cNvPr>
            <p:cNvSpPr/>
            <p:nvPr/>
          </p:nvSpPr>
          <p:spPr>
            <a:xfrm>
              <a:off x="5351602" y="557829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45" name="Google Shape;743;p55">
              <a:extLst>
                <a:ext uri="{FF2B5EF4-FFF2-40B4-BE49-F238E27FC236}">
                  <a16:creationId xmlns:a16="http://schemas.microsoft.com/office/drawing/2014/main" id="{6C2D6B5B-5B56-FA54-6C21-EF6D049B7F20}"/>
                </a:ext>
              </a:extLst>
            </p:cNvPr>
            <p:cNvSpPr/>
            <p:nvPr/>
          </p:nvSpPr>
          <p:spPr>
            <a:xfrm>
              <a:off x="5761820" y="2168005"/>
              <a:ext cx="190409" cy="190399"/>
            </a:xfrm>
            <a:prstGeom prst="rect">
              <a:avLst/>
            </a:prstGeom>
            <a:grpFill/>
            <a:ln>
              <a:noFill/>
            </a:ln>
          </p:spPr>
          <p:txBody>
            <a:bodyPr spcFirstLastPara="1" wrap="square" lIns="121900" tIns="121900" rIns="121900" bIns="121900" anchor="ctr" anchorCtr="0">
              <a:noAutofit/>
            </a:bodyPr>
            <a:lstStyle/>
            <a:p>
              <a:endParaRPr sz="2400" dirty="0">
                <a:solidFill>
                  <a:srgbClr val="FF2F92"/>
                </a:solidFill>
              </a:endParaRPr>
            </a:p>
          </p:txBody>
        </p:sp>
        <p:sp>
          <p:nvSpPr>
            <p:cNvPr id="46" name="Google Shape;744;p55">
              <a:extLst>
                <a:ext uri="{FF2B5EF4-FFF2-40B4-BE49-F238E27FC236}">
                  <a16:creationId xmlns:a16="http://schemas.microsoft.com/office/drawing/2014/main" id="{A24B46CA-54A9-BBD3-65A0-FB6270682C6A}"/>
                </a:ext>
              </a:extLst>
            </p:cNvPr>
            <p:cNvSpPr/>
            <p:nvPr/>
          </p:nvSpPr>
          <p:spPr>
            <a:xfrm>
              <a:off x="5761820" y="254714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47" name="Google Shape;745;p55">
              <a:extLst>
                <a:ext uri="{FF2B5EF4-FFF2-40B4-BE49-F238E27FC236}">
                  <a16:creationId xmlns:a16="http://schemas.microsoft.com/office/drawing/2014/main" id="{55F7A1B6-BC89-5472-01DC-52362E94C446}"/>
                </a:ext>
              </a:extLst>
            </p:cNvPr>
            <p:cNvSpPr/>
            <p:nvPr/>
          </p:nvSpPr>
          <p:spPr>
            <a:xfrm>
              <a:off x="5761820" y="292627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48" name="Google Shape;746;p55">
              <a:extLst>
                <a:ext uri="{FF2B5EF4-FFF2-40B4-BE49-F238E27FC236}">
                  <a16:creationId xmlns:a16="http://schemas.microsoft.com/office/drawing/2014/main" id="{32BF6908-9B32-7B83-D545-C6AD2E71B6A4}"/>
                </a:ext>
              </a:extLst>
            </p:cNvPr>
            <p:cNvSpPr/>
            <p:nvPr/>
          </p:nvSpPr>
          <p:spPr>
            <a:xfrm>
              <a:off x="5761820" y="330541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49" name="Google Shape;747;p55">
              <a:extLst>
                <a:ext uri="{FF2B5EF4-FFF2-40B4-BE49-F238E27FC236}">
                  <a16:creationId xmlns:a16="http://schemas.microsoft.com/office/drawing/2014/main" id="{AAD7C021-993B-73F2-4164-B29CCD828ADA}"/>
                </a:ext>
              </a:extLst>
            </p:cNvPr>
            <p:cNvSpPr/>
            <p:nvPr/>
          </p:nvSpPr>
          <p:spPr>
            <a:xfrm>
              <a:off x="5761820" y="368261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50" name="Google Shape;748;p55">
              <a:extLst>
                <a:ext uri="{FF2B5EF4-FFF2-40B4-BE49-F238E27FC236}">
                  <a16:creationId xmlns:a16="http://schemas.microsoft.com/office/drawing/2014/main" id="{6418A58D-D5A2-876E-60D0-18DAF194D620}"/>
                </a:ext>
              </a:extLst>
            </p:cNvPr>
            <p:cNvSpPr/>
            <p:nvPr/>
          </p:nvSpPr>
          <p:spPr>
            <a:xfrm>
              <a:off x="5761820" y="406175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51" name="Google Shape;749;p55">
              <a:extLst>
                <a:ext uri="{FF2B5EF4-FFF2-40B4-BE49-F238E27FC236}">
                  <a16:creationId xmlns:a16="http://schemas.microsoft.com/office/drawing/2014/main" id="{6BB685DC-691F-CD40-1E76-B89526831CDA}"/>
                </a:ext>
              </a:extLst>
            </p:cNvPr>
            <p:cNvSpPr/>
            <p:nvPr/>
          </p:nvSpPr>
          <p:spPr>
            <a:xfrm>
              <a:off x="5761820" y="4440885"/>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52" name="Google Shape;750;p55">
              <a:extLst>
                <a:ext uri="{FF2B5EF4-FFF2-40B4-BE49-F238E27FC236}">
                  <a16:creationId xmlns:a16="http://schemas.microsoft.com/office/drawing/2014/main" id="{D23D60DA-76A7-A62A-3F2E-03433C8289E1}"/>
                </a:ext>
              </a:extLst>
            </p:cNvPr>
            <p:cNvSpPr/>
            <p:nvPr/>
          </p:nvSpPr>
          <p:spPr>
            <a:xfrm>
              <a:off x="5761820" y="482002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53" name="Google Shape;751;p55">
              <a:extLst>
                <a:ext uri="{FF2B5EF4-FFF2-40B4-BE49-F238E27FC236}">
                  <a16:creationId xmlns:a16="http://schemas.microsoft.com/office/drawing/2014/main" id="{8CB84C5E-47C3-9E89-1BA4-9C4111FA53D4}"/>
                </a:ext>
              </a:extLst>
            </p:cNvPr>
            <p:cNvSpPr/>
            <p:nvPr/>
          </p:nvSpPr>
          <p:spPr>
            <a:xfrm>
              <a:off x="5761820" y="519915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54" name="Google Shape;752;p55">
              <a:extLst>
                <a:ext uri="{FF2B5EF4-FFF2-40B4-BE49-F238E27FC236}">
                  <a16:creationId xmlns:a16="http://schemas.microsoft.com/office/drawing/2014/main" id="{9F091D2B-624F-BDF4-123B-830B48171E51}"/>
                </a:ext>
              </a:extLst>
            </p:cNvPr>
            <p:cNvSpPr/>
            <p:nvPr/>
          </p:nvSpPr>
          <p:spPr>
            <a:xfrm>
              <a:off x="5761820" y="5578290"/>
              <a:ext cx="190409" cy="190399"/>
            </a:xfrm>
            <a:prstGeom prst="rect">
              <a:avLst/>
            </a:prstGeom>
            <a:grpFill/>
            <a:ln>
              <a:noFill/>
            </a:ln>
          </p:spPr>
          <p:txBody>
            <a:bodyPr spcFirstLastPara="1" wrap="square" lIns="121900" tIns="121900" rIns="121900" bIns="121900" anchor="ctr" anchorCtr="0">
              <a:noAutofit/>
            </a:bodyPr>
            <a:lstStyle/>
            <a:p>
              <a:endParaRPr sz="2400"/>
            </a:p>
          </p:txBody>
        </p:sp>
      </p:grpSp>
      <p:grpSp>
        <p:nvGrpSpPr>
          <p:cNvPr id="131" name="Group 130">
            <a:extLst>
              <a:ext uri="{FF2B5EF4-FFF2-40B4-BE49-F238E27FC236}">
                <a16:creationId xmlns:a16="http://schemas.microsoft.com/office/drawing/2014/main" id="{02CF4D2B-BC87-CF2B-9708-F0E4269708AA}"/>
              </a:ext>
            </a:extLst>
          </p:cNvPr>
          <p:cNvGrpSpPr/>
          <p:nvPr/>
        </p:nvGrpSpPr>
        <p:grpSpPr>
          <a:xfrm>
            <a:off x="6164722" y="2168005"/>
            <a:ext cx="1823936" cy="3600684"/>
            <a:chOff x="6164722" y="2168005"/>
            <a:chExt cx="1823936" cy="3600684"/>
          </a:xfrm>
          <a:solidFill>
            <a:srgbClr val="23345A"/>
          </a:solidFill>
        </p:grpSpPr>
        <p:sp>
          <p:nvSpPr>
            <p:cNvPr id="55" name="Google Shape;753;p55">
              <a:extLst>
                <a:ext uri="{FF2B5EF4-FFF2-40B4-BE49-F238E27FC236}">
                  <a16:creationId xmlns:a16="http://schemas.microsoft.com/office/drawing/2014/main" id="{CE195FB2-5058-565E-DF16-6EA98E3952BF}"/>
                </a:ext>
              </a:extLst>
            </p:cNvPr>
            <p:cNvSpPr/>
            <p:nvPr/>
          </p:nvSpPr>
          <p:spPr>
            <a:xfrm>
              <a:off x="6164722" y="2168005"/>
              <a:ext cx="190409" cy="190399"/>
            </a:xfrm>
            <a:prstGeom prst="rect">
              <a:avLst/>
            </a:prstGeom>
            <a:grpFill/>
            <a:ln>
              <a:noFill/>
            </a:ln>
          </p:spPr>
          <p:txBody>
            <a:bodyPr spcFirstLastPara="1" wrap="square" lIns="121900" tIns="121900" rIns="121900" bIns="121900" anchor="ctr" anchorCtr="0">
              <a:noAutofit/>
            </a:bodyPr>
            <a:lstStyle/>
            <a:p>
              <a:endParaRPr sz="2400" dirty="0">
                <a:solidFill>
                  <a:srgbClr val="23345A"/>
                </a:solidFill>
              </a:endParaRPr>
            </a:p>
          </p:txBody>
        </p:sp>
        <p:sp>
          <p:nvSpPr>
            <p:cNvPr id="56" name="Google Shape;754;p55">
              <a:extLst>
                <a:ext uri="{FF2B5EF4-FFF2-40B4-BE49-F238E27FC236}">
                  <a16:creationId xmlns:a16="http://schemas.microsoft.com/office/drawing/2014/main" id="{6F68CB9F-B5DC-1378-3254-DD32A9CC98A4}"/>
                </a:ext>
              </a:extLst>
            </p:cNvPr>
            <p:cNvSpPr/>
            <p:nvPr/>
          </p:nvSpPr>
          <p:spPr>
            <a:xfrm>
              <a:off x="6164722" y="254714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57" name="Google Shape;755;p55">
              <a:extLst>
                <a:ext uri="{FF2B5EF4-FFF2-40B4-BE49-F238E27FC236}">
                  <a16:creationId xmlns:a16="http://schemas.microsoft.com/office/drawing/2014/main" id="{C9C106C3-DA1A-92BB-BA2F-77E895D849B6}"/>
                </a:ext>
              </a:extLst>
            </p:cNvPr>
            <p:cNvSpPr/>
            <p:nvPr/>
          </p:nvSpPr>
          <p:spPr>
            <a:xfrm>
              <a:off x="6164722" y="292627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58" name="Google Shape;756;p55">
              <a:extLst>
                <a:ext uri="{FF2B5EF4-FFF2-40B4-BE49-F238E27FC236}">
                  <a16:creationId xmlns:a16="http://schemas.microsoft.com/office/drawing/2014/main" id="{69429475-915B-62F2-2BC6-B99750F764C7}"/>
                </a:ext>
              </a:extLst>
            </p:cNvPr>
            <p:cNvSpPr/>
            <p:nvPr/>
          </p:nvSpPr>
          <p:spPr>
            <a:xfrm>
              <a:off x="6164722" y="330541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59" name="Google Shape;757;p55">
              <a:extLst>
                <a:ext uri="{FF2B5EF4-FFF2-40B4-BE49-F238E27FC236}">
                  <a16:creationId xmlns:a16="http://schemas.microsoft.com/office/drawing/2014/main" id="{A95EBF3B-75DE-2D22-910E-D1C7680D1490}"/>
                </a:ext>
              </a:extLst>
            </p:cNvPr>
            <p:cNvSpPr/>
            <p:nvPr/>
          </p:nvSpPr>
          <p:spPr>
            <a:xfrm>
              <a:off x="6164722" y="368261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60" name="Google Shape;758;p55">
              <a:extLst>
                <a:ext uri="{FF2B5EF4-FFF2-40B4-BE49-F238E27FC236}">
                  <a16:creationId xmlns:a16="http://schemas.microsoft.com/office/drawing/2014/main" id="{AEFEBDCF-80D1-8D87-58F1-D4A91EA6BD7E}"/>
                </a:ext>
              </a:extLst>
            </p:cNvPr>
            <p:cNvSpPr/>
            <p:nvPr/>
          </p:nvSpPr>
          <p:spPr>
            <a:xfrm>
              <a:off x="6164722" y="406175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61" name="Google Shape;759;p55">
              <a:extLst>
                <a:ext uri="{FF2B5EF4-FFF2-40B4-BE49-F238E27FC236}">
                  <a16:creationId xmlns:a16="http://schemas.microsoft.com/office/drawing/2014/main" id="{5B6606AB-8976-5053-9AB4-CBB0CAA8EF32}"/>
                </a:ext>
              </a:extLst>
            </p:cNvPr>
            <p:cNvSpPr/>
            <p:nvPr/>
          </p:nvSpPr>
          <p:spPr>
            <a:xfrm>
              <a:off x="6164722" y="4440885"/>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62" name="Google Shape;760;p55">
              <a:extLst>
                <a:ext uri="{FF2B5EF4-FFF2-40B4-BE49-F238E27FC236}">
                  <a16:creationId xmlns:a16="http://schemas.microsoft.com/office/drawing/2014/main" id="{DE9592BF-8B31-62C4-D4A8-C70C24533935}"/>
                </a:ext>
              </a:extLst>
            </p:cNvPr>
            <p:cNvSpPr/>
            <p:nvPr/>
          </p:nvSpPr>
          <p:spPr>
            <a:xfrm>
              <a:off x="6164722" y="482002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63" name="Google Shape;761;p55">
              <a:extLst>
                <a:ext uri="{FF2B5EF4-FFF2-40B4-BE49-F238E27FC236}">
                  <a16:creationId xmlns:a16="http://schemas.microsoft.com/office/drawing/2014/main" id="{90BF5490-0931-D7F7-1490-2E91B69C200D}"/>
                </a:ext>
              </a:extLst>
            </p:cNvPr>
            <p:cNvSpPr/>
            <p:nvPr/>
          </p:nvSpPr>
          <p:spPr>
            <a:xfrm>
              <a:off x="6164722" y="519915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64" name="Google Shape;762;p55">
              <a:extLst>
                <a:ext uri="{FF2B5EF4-FFF2-40B4-BE49-F238E27FC236}">
                  <a16:creationId xmlns:a16="http://schemas.microsoft.com/office/drawing/2014/main" id="{916BA050-2F10-C46A-D769-7C9112409081}"/>
                </a:ext>
              </a:extLst>
            </p:cNvPr>
            <p:cNvSpPr/>
            <p:nvPr/>
          </p:nvSpPr>
          <p:spPr>
            <a:xfrm>
              <a:off x="6164722" y="557829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65" name="Google Shape;763;p55">
              <a:extLst>
                <a:ext uri="{FF2B5EF4-FFF2-40B4-BE49-F238E27FC236}">
                  <a16:creationId xmlns:a16="http://schemas.microsoft.com/office/drawing/2014/main" id="{12132DFD-B8CE-746E-AFE6-BB4EF26E7257}"/>
                </a:ext>
              </a:extLst>
            </p:cNvPr>
            <p:cNvSpPr/>
            <p:nvPr/>
          </p:nvSpPr>
          <p:spPr>
            <a:xfrm>
              <a:off x="6574939" y="2168005"/>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66" name="Google Shape;764;p55">
              <a:extLst>
                <a:ext uri="{FF2B5EF4-FFF2-40B4-BE49-F238E27FC236}">
                  <a16:creationId xmlns:a16="http://schemas.microsoft.com/office/drawing/2014/main" id="{F53D32DA-EF59-AE57-C16C-988A093EDE34}"/>
                </a:ext>
              </a:extLst>
            </p:cNvPr>
            <p:cNvSpPr/>
            <p:nvPr/>
          </p:nvSpPr>
          <p:spPr>
            <a:xfrm>
              <a:off x="6574939" y="254714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67" name="Google Shape;765;p55">
              <a:extLst>
                <a:ext uri="{FF2B5EF4-FFF2-40B4-BE49-F238E27FC236}">
                  <a16:creationId xmlns:a16="http://schemas.microsoft.com/office/drawing/2014/main" id="{E7D7F014-B945-18F8-FDF2-0824D724B9B2}"/>
                </a:ext>
              </a:extLst>
            </p:cNvPr>
            <p:cNvSpPr/>
            <p:nvPr/>
          </p:nvSpPr>
          <p:spPr>
            <a:xfrm>
              <a:off x="6574939" y="292627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68" name="Google Shape;766;p55">
              <a:extLst>
                <a:ext uri="{FF2B5EF4-FFF2-40B4-BE49-F238E27FC236}">
                  <a16:creationId xmlns:a16="http://schemas.microsoft.com/office/drawing/2014/main" id="{B1DA2B4F-4401-7127-2F4D-66A20A9BA838}"/>
                </a:ext>
              </a:extLst>
            </p:cNvPr>
            <p:cNvSpPr/>
            <p:nvPr/>
          </p:nvSpPr>
          <p:spPr>
            <a:xfrm>
              <a:off x="6574939" y="330541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69" name="Google Shape;767;p55">
              <a:extLst>
                <a:ext uri="{FF2B5EF4-FFF2-40B4-BE49-F238E27FC236}">
                  <a16:creationId xmlns:a16="http://schemas.microsoft.com/office/drawing/2014/main" id="{AFD6B93C-0A46-CC98-F326-A59A41CB98D3}"/>
                </a:ext>
              </a:extLst>
            </p:cNvPr>
            <p:cNvSpPr/>
            <p:nvPr/>
          </p:nvSpPr>
          <p:spPr>
            <a:xfrm>
              <a:off x="6574939" y="368261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70" name="Google Shape;768;p55">
              <a:extLst>
                <a:ext uri="{FF2B5EF4-FFF2-40B4-BE49-F238E27FC236}">
                  <a16:creationId xmlns:a16="http://schemas.microsoft.com/office/drawing/2014/main" id="{25AF8EAF-BE4D-3F04-7098-CCC544BD2BCC}"/>
                </a:ext>
              </a:extLst>
            </p:cNvPr>
            <p:cNvSpPr/>
            <p:nvPr/>
          </p:nvSpPr>
          <p:spPr>
            <a:xfrm>
              <a:off x="6574939" y="406175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71" name="Google Shape;769;p55">
              <a:extLst>
                <a:ext uri="{FF2B5EF4-FFF2-40B4-BE49-F238E27FC236}">
                  <a16:creationId xmlns:a16="http://schemas.microsoft.com/office/drawing/2014/main" id="{F0D24C44-46C8-5068-7583-22BADF79DAFD}"/>
                </a:ext>
              </a:extLst>
            </p:cNvPr>
            <p:cNvSpPr/>
            <p:nvPr/>
          </p:nvSpPr>
          <p:spPr>
            <a:xfrm>
              <a:off x="6574939" y="4440885"/>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72" name="Google Shape;770;p55">
              <a:extLst>
                <a:ext uri="{FF2B5EF4-FFF2-40B4-BE49-F238E27FC236}">
                  <a16:creationId xmlns:a16="http://schemas.microsoft.com/office/drawing/2014/main" id="{18D4E812-2918-18E5-43DF-4A15A7C9C8C5}"/>
                </a:ext>
              </a:extLst>
            </p:cNvPr>
            <p:cNvSpPr/>
            <p:nvPr/>
          </p:nvSpPr>
          <p:spPr>
            <a:xfrm>
              <a:off x="6574939" y="482002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73" name="Google Shape;771;p55">
              <a:extLst>
                <a:ext uri="{FF2B5EF4-FFF2-40B4-BE49-F238E27FC236}">
                  <a16:creationId xmlns:a16="http://schemas.microsoft.com/office/drawing/2014/main" id="{03DBCADE-B4B0-307D-3D54-84DC15F0BA9B}"/>
                </a:ext>
              </a:extLst>
            </p:cNvPr>
            <p:cNvSpPr/>
            <p:nvPr/>
          </p:nvSpPr>
          <p:spPr>
            <a:xfrm>
              <a:off x="6574939" y="519915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74" name="Google Shape;772;p55">
              <a:extLst>
                <a:ext uri="{FF2B5EF4-FFF2-40B4-BE49-F238E27FC236}">
                  <a16:creationId xmlns:a16="http://schemas.microsoft.com/office/drawing/2014/main" id="{096B4A5B-8035-8D69-57F7-52F0CF48B20F}"/>
                </a:ext>
              </a:extLst>
            </p:cNvPr>
            <p:cNvSpPr/>
            <p:nvPr/>
          </p:nvSpPr>
          <p:spPr>
            <a:xfrm>
              <a:off x="6574939" y="557829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75" name="Google Shape;773;p55">
              <a:extLst>
                <a:ext uri="{FF2B5EF4-FFF2-40B4-BE49-F238E27FC236}">
                  <a16:creationId xmlns:a16="http://schemas.microsoft.com/office/drawing/2014/main" id="{1F3C9081-446E-C19D-4D1E-B4A61F8089EF}"/>
                </a:ext>
              </a:extLst>
            </p:cNvPr>
            <p:cNvSpPr/>
            <p:nvPr/>
          </p:nvSpPr>
          <p:spPr>
            <a:xfrm>
              <a:off x="6977815" y="2168005"/>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76" name="Google Shape;774;p55">
              <a:extLst>
                <a:ext uri="{FF2B5EF4-FFF2-40B4-BE49-F238E27FC236}">
                  <a16:creationId xmlns:a16="http://schemas.microsoft.com/office/drawing/2014/main" id="{0D38AE0A-0F54-B540-E8D2-B282FE75B239}"/>
                </a:ext>
              </a:extLst>
            </p:cNvPr>
            <p:cNvSpPr/>
            <p:nvPr/>
          </p:nvSpPr>
          <p:spPr>
            <a:xfrm>
              <a:off x="6977815" y="254714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77" name="Google Shape;775;p55">
              <a:extLst>
                <a:ext uri="{FF2B5EF4-FFF2-40B4-BE49-F238E27FC236}">
                  <a16:creationId xmlns:a16="http://schemas.microsoft.com/office/drawing/2014/main" id="{F1467487-7901-F5E3-114B-1E99BEE66464}"/>
                </a:ext>
              </a:extLst>
            </p:cNvPr>
            <p:cNvSpPr/>
            <p:nvPr/>
          </p:nvSpPr>
          <p:spPr>
            <a:xfrm>
              <a:off x="6977815" y="292627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78" name="Google Shape;776;p55">
              <a:extLst>
                <a:ext uri="{FF2B5EF4-FFF2-40B4-BE49-F238E27FC236}">
                  <a16:creationId xmlns:a16="http://schemas.microsoft.com/office/drawing/2014/main" id="{6B08E858-527A-5316-F52B-259F8219BA69}"/>
                </a:ext>
              </a:extLst>
            </p:cNvPr>
            <p:cNvSpPr/>
            <p:nvPr/>
          </p:nvSpPr>
          <p:spPr>
            <a:xfrm>
              <a:off x="6977815" y="330541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79" name="Google Shape;777;p55">
              <a:extLst>
                <a:ext uri="{FF2B5EF4-FFF2-40B4-BE49-F238E27FC236}">
                  <a16:creationId xmlns:a16="http://schemas.microsoft.com/office/drawing/2014/main" id="{FC2A273C-28EF-C4AE-D45A-1A8318D7EAC3}"/>
                </a:ext>
              </a:extLst>
            </p:cNvPr>
            <p:cNvSpPr/>
            <p:nvPr/>
          </p:nvSpPr>
          <p:spPr>
            <a:xfrm>
              <a:off x="6977815" y="368261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80" name="Google Shape;778;p55">
              <a:extLst>
                <a:ext uri="{FF2B5EF4-FFF2-40B4-BE49-F238E27FC236}">
                  <a16:creationId xmlns:a16="http://schemas.microsoft.com/office/drawing/2014/main" id="{FBDE1B58-CBC7-B581-8AD2-9D7F2CB257FE}"/>
                </a:ext>
              </a:extLst>
            </p:cNvPr>
            <p:cNvSpPr/>
            <p:nvPr/>
          </p:nvSpPr>
          <p:spPr>
            <a:xfrm>
              <a:off x="6977815" y="406175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81" name="Google Shape;779;p55">
              <a:extLst>
                <a:ext uri="{FF2B5EF4-FFF2-40B4-BE49-F238E27FC236}">
                  <a16:creationId xmlns:a16="http://schemas.microsoft.com/office/drawing/2014/main" id="{DBF30B0F-EA13-8B69-2F02-0422BECA1C1C}"/>
                </a:ext>
              </a:extLst>
            </p:cNvPr>
            <p:cNvSpPr/>
            <p:nvPr/>
          </p:nvSpPr>
          <p:spPr>
            <a:xfrm>
              <a:off x="6977815" y="4440885"/>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82" name="Google Shape;780;p55">
              <a:extLst>
                <a:ext uri="{FF2B5EF4-FFF2-40B4-BE49-F238E27FC236}">
                  <a16:creationId xmlns:a16="http://schemas.microsoft.com/office/drawing/2014/main" id="{9D8C3D30-E90C-2469-FB27-B05EF79C26A2}"/>
                </a:ext>
              </a:extLst>
            </p:cNvPr>
            <p:cNvSpPr/>
            <p:nvPr/>
          </p:nvSpPr>
          <p:spPr>
            <a:xfrm>
              <a:off x="6977815" y="482002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83" name="Google Shape;781;p55">
              <a:extLst>
                <a:ext uri="{FF2B5EF4-FFF2-40B4-BE49-F238E27FC236}">
                  <a16:creationId xmlns:a16="http://schemas.microsoft.com/office/drawing/2014/main" id="{2527A3DC-F92E-BDB9-63CE-AF2F41475AB2}"/>
                </a:ext>
              </a:extLst>
            </p:cNvPr>
            <p:cNvSpPr/>
            <p:nvPr/>
          </p:nvSpPr>
          <p:spPr>
            <a:xfrm>
              <a:off x="6977815" y="519915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84" name="Google Shape;782;p55">
              <a:extLst>
                <a:ext uri="{FF2B5EF4-FFF2-40B4-BE49-F238E27FC236}">
                  <a16:creationId xmlns:a16="http://schemas.microsoft.com/office/drawing/2014/main" id="{95AD593B-2BC1-D4AD-3A18-DA9874A105C8}"/>
                </a:ext>
              </a:extLst>
            </p:cNvPr>
            <p:cNvSpPr/>
            <p:nvPr/>
          </p:nvSpPr>
          <p:spPr>
            <a:xfrm>
              <a:off x="6977815" y="557829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85" name="Google Shape;783;p55">
              <a:extLst>
                <a:ext uri="{FF2B5EF4-FFF2-40B4-BE49-F238E27FC236}">
                  <a16:creationId xmlns:a16="http://schemas.microsoft.com/office/drawing/2014/main" id="{9E6D5671-C100-6BD1-A5D1-A9F8288681D1}"/>
                </a:ext>
              </a:extLst>
            </p:cNvPr>
            <p:cNvSpPr/>
            <p:nvPr/>
          </p:nvSpPr>
          <p:spPr>
            <a:xfrm>
              <a:off x="7388031" y="2168005"/>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86" name="Google Shape;784;p55">
              <a:extLst>
                <a:ext uri="{FF2B5EF4-FFF2-40B4-BE49-F238E27FC236}">
                  <a16:creationId xmlns:a16="http://schemas.microsoft.com/office/drawing/2014/main" id="{C54A55B8-1655-DD8A-AF1A-ABCB36F50A52}"/>
                </a:ext>
              </a:extLst>
            </p:cNvPr>
            <p:cNvSpPr/>
            <p:nvPr/>
          </p:nvSpPr>
          <p:spPr>
            <a:xfrm>
              <a:off x="7388031" y="254714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87" name="Google Shape;785;p55">
              <a:extLst>
                <a:ext uri="{FF2B5EF4-FFF2-40B4-BE49-F238E27FC236}">
                  <a16:creationId xmlns:a16="http://schemas.microsoft.com/office/drawing/2014/main" id="{89F9A66E-002C-6E2F-38CF-E56BC2A37CA1}"/>
                </a:ext>
              </a:extLst>
            </p:cNvPr>
            <p:cNvSpPr/>
            <p:nvPr/>
          </p:nvSpPr>
          <p:spPr>
            <a:xfrm>
              <a:off x="7388031" y="292627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88" name="Google Shape;786;p55">
              <a:extLst>
                <a:ext uri="{FF2B5EF4-FFF2-40B4-BE49-F238E27FC236}">
                  <a16:creationId xmlns:a16="http://schemas.microsoft.com/office/drawing/2014/main" id="{111A0098-2495-EA1B-ADAA-E975141DD9EF}"/>
                </a:ext>
              </a:extLst>
            </p:cNvPr>
            <p:cNvSpPr/>
            <p:nvPr/>
          </p:nvSpPr>
          <p:spPr>
            <a:xfrm>
              <a:off x="7388031" y="330541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89" name="Google Shape;787;p55">
              <a:extLst>
                <a:ext uri="{FF2B5EF4-FFF2-40B4-BE49-F238E27FC236}">
                  <a16:creationId xmlns:a16="http://schemas.microsoft.com/office/drawing/2014/main" id="{939CE912-5595-9659-12A5-27725389F74E}"/>
                </a:ext>
              </a:extLst>
            </p:cNvPr>
            <p:cNvSpPr/>
            <p:nvPr/>
          </p:nvSpPr>
          <p:spPr>
            <a:xfrm>
              <a:off x="7388031" y="368261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90" name="Google Shape;788;p55">
              <a:extLst>
                <a:ext uri="{FF2B5EF4-FFF2-40B4-BE49-F238E27FC236}">
                  <a16:creationId xmlns:a16="http://schemas.microsoft.com/office/drawing/2014/main" id="{DE89FC30-90B2-3B2F-9D60-0612B3684183}"/>
                </a:ext>
              </a:extLst>
            </p:cNvPr>
            <p:cNvSpPr/>
            <p:nvPr/>
          </p:nvSpPr>
          <p:spPr>
            <a:xfrm>
              <a:off x="7388031" y="406175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91" name="Google Shape;789;p55">
              <a:extLst>
                <a:ext uri="{FF2B5EF4-FFF2-40B4-BE49-F238E27FC236}">
                  <a16:creationId xmlns:a16="http://schemas.microsoft.com/office/drawing/2014/main" id="{C944CC0A-F0BE-26E5-74A0-1EC6A984D439}"/>
                </a:ext>
              </a:extLst>
            </p:cNvPr>
            <p:cNvSpPr/>
            <p:nvPr/>
          </p:nvSpPr>
          <p:spPr>
            <a:xfrm>
              <a:off x="7388031" y="4440885"/>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92" name="Google Shape;790;p55">
              <a:extLst>
                <a:ext uri="{FF2B5EF4-FFF2-40B4-BE49-F238E27FC236}">
                  <a16:creationId xmlns:a16="http://schemas.microsoft.com/office/drawing/2014/main" id="{4C36CDEE-6AB0-0066-A539-96E58C6EA7A5}"/>
                </a:ext>
              </a:extLst>
            </p:cNvPr>
            <p:cNvSpPr/>
            <p:nvPr/>
          </p:nvSpPr>
          <p:spPr>
            <a:xfrm>
              <a:off x="7388031" y="482002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93" name="Google Shape;791;p55">
              <a:extLst>
                <a:ext uri="{FF2B5EF4-FFF2-40B4-BE49-F238E27FC236}">
                  <a16:creationId xmlns:a16="http://schemas.microsoft.com/office/drawing/2014/main" id="{B5CBD9B0-7244-FFE5-845B-949263481A9B}"/>
                </a:ext>
              </a:extLst>
            </p:cNvPr>
            <p:cNvSpPr/>
            <p:nvPr/>
          </p:nvSpPr>
          <p:spPr>
            <a:xfrm>
              <a:off x="7388031" y="519915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94" name="Google Shape;792;p55">
              <a:extLst>
                <a:ext uri="{FF2B5EF4-FFF2-40B4-BE49-F238E27FC236}">
                  <a16:creationId xmlns:a16="http://schemas.microsoft.com/office/drawing/2014/main" id="{F6E178BD-A933-2F9C-AAE3-B12CB45C78FE}"/>
                </a:ext>
              </a:extLst>
            </p:cNvPr>
            <p:cNvSpPr/>
            <p:nvPr/>
          </p:nvSpPr>
          <p:spPr>
            <a:xfrm>
              <a:off x="7388031" y="557829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95" name="Google Shape;793;p55">
              <a:extLst>
                <a:ext uri="{FF2B5EF4-FFF2-40B4-BE49-F238E27FC236}">
                  <a16:creationId xmlns:a16="http://schemas.microsoft.com/office/drawing/2014/main" id="{0B4CA899-2EF8-7CC8-A4E4-57C21E0FB875}"/>
                </a:ext>
              </a:extLst>
            </p:cNvPr>
            <p:cNvSpPr/>
            <p:nvPr/>
          </p:nvSpPr>
          <p:spPr>
            <a:xfrm>
              <a:off x="7798249" y="2168005"/>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96" name="Google Shape;794;p55">
              <a:extLst>
                <a:ext uri="{FF2B5EF4-FFF2-40B4-BE49-F238E27FC236}">
                  <a16:creationId xmlns:a16="http://schemas.microsoft.com/office/drawing/2014/main" id="{F6C27377-3920-61A1-210F-51ACBD22B87F}"/>
                </a:ext>
              </a:extLst>
            </p:cNvPr>
            <p:cNvSpPr/>
            <p:nvPr/>
          </p:nvSpPr>
          <p:spPr>
            <a:xfrm>
              <a:off x="7798249" y="254714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97" name="Google Shape;795;p55">
              <a:extLst>
                <a:ext uri="{FF2B5EF4-FFF2-40B4-BE49-F238E27FC236}">
                  <a16:creationId xmlns:a16="http://schemas.microsoft.com/office/drawing/2014/main" id="{B872B0FA-B1F7-7A4D-0000-F96E29848E44}"/>
                </a:ext>
              </a:extLst>
            </p:cNvPr>
            <p:cNvSpPr/>
            <p:nvPr/>
          </p:nvSpPr>
          <p:spPr>
            <a:xfrm>
              <a:off x="7798249" y="292627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98" name="Google Shape;796;p55">
              <a:extLst>
                <a:ext uri="{FF2B5EF4-FFF2-40B4-BE49-F238E27FC236}">
                  <a16:creationId xmlns:a16="http://schemas.microsoft.com/office/drawing/2014/main" id="{8B433BCF-4CF0-0167-93A8-85BEAF4D80C5}"/>
                </a:ext>
              </a:extLst>
            </p:cNvPr>
            <p:cNvSpPr/>
            <p:nvPr/>
          </p:nvSpPr>
          <p:spPr>
            <a:xfrm>
              <a:off x="7798249" y="330541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99" name="Google Shape;797;p55">
              <a:extLst>
                <a:ext uri="{FF2B5EF4-FFF2-40B4-BE49-F238E27FC236}">
                  <a16:creationId xmlns:a16="http://schemas.microsoft.com/office/drawing/2014/main" id="{8944C1F7-64F4-57FD-2CA9-7AE72C9E79AC}"/>
                </a:ext>
              </a:extLst>
            </p:cNvPr>
            <p:cNvSpPr/>
            <p:nvPr/>
          </p:nvSpPr>
          <p:spPr>
            <a:xfrm>
              <a:off x="7798249" y="368261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100" name="Google Shape;798;p55">
              <a:extLst>
                <a:ext uri="{FF2B5EF4-FFF2-40B4-BE49-F238E27FC236}">
                  <a16:creationId xmlns:a16="http://schemas.microsoft.com/office/drawing/2014/main" id="{7637CDD9-1B37-4544-8777-F1CC2822A979}"/>
                </a:ext>
              </a:extLst>
            </p:cNvPr>
            <p:cNvSpPr/>
            <p:nvPr/>
          </p:nvSpPr>
          <p:spPr>
            <a:xfrm>
              <a:off x="7798249" y="406175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101" name="Google Shape;799;p55">
              <a:extLst>
                <a:ext uri="{FF2B5EF4-FFF2-40B4-BE49-F238E27FC236}">
                  <a16:creationId xmlns:a16="http://schemas.microsoft.com/office/drawing/2014/main" id="{538BF246-8B4F-5143-C00E-145B547DFACB}"/>
                </a:ext>
              </a:extLst>
            </p:cNvPr>
            <p:cNvSpPr/>
            <p:nvPr/>
          </p:nvSpPr>
          <p:spPr>
            <a:xfrm>
              <a:off x="7798249" y="4440885"/>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102" name="Google Shape;800;p55">
              <a:extLst>
                <a:ext uri="{FF2B5EF4-FFF2-40B4-BE49-F238E27FC236}">
                  <a16:creationId xmlns:a16="http://schemas.microsoft.com/office/drawing/2014/main" id="{A1D70B64-577A-0497-06CC-840A4EB8BB57}"/>
                </a:ext>
              </a:extLst>
            </p:cNvPr>
            <p:cNvSpPr/>
            <p:nvPr/>
          </p:nvSpPr>
          <p:spPr>
            <a:xfrm>
              <a:off x="7798249" y="4820020"/>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103" name="Google Shape;801;p55">
              <a:extLst>
                <a:ext uri="{FF2B5EF4-FFF2-40B4-BE49-F238E27FC236}">
                  <a16:creationId xmlns:a16="http://schemas.microsoft.com/office/drawing/2014/main" id="{BDB561F3-8428-693F-619F-12855130F4F2}"/>
                </a:ext>
              </a:extLst>
            </p:cNvPr>
            <p:cNvSpPr/>
            <p:nvPr/>
          </p:nvSpPr>
          <p:spPr>
            <a:xfrm>
              <a:off x="7798249" y="5199156"/>
              <a:ext cx="190409" cy="190399"/>
            </a:xfrm>
            <a:prstGeom prst="rect">
              <a:avLst/>
            </a:prstGeom>
            <a:grpFill/>
            <a:ln>
              <a:noFill/>
            </a:ln>
          </p:spPr>
          <p:txBody>
            <a:bodyPr spcFirstLastPara="1" wrap="square" lIns="121900" tIns="121900" rIns="121900" bIns="121900" anchor="ctr" anchorCtr="0">
              <a:noAutofit/>
            </a:bodyPr>
            <a:lstStyle/>
            <a:p>
              <a:endParaRPr sz="2400"/>
            </a:p>
          </p:txBody>
        </p:sp>
        <p:sp>
          <p:nvSpPr>
            <p:cNvPr id="104" name="Google Shape;802;p55">
              <a:extLst>
                <a:ext uri="{FF2B5EF4-FFF2-40B4-BE49-F238E27FC236}">
                  <a16:creationId xmlns:a16="http://schemas.microsoft.com/office/drawing/2014/main" id="{DBFCB8CF-183D-DF26-6D37-C252924C03E3}"/>
                </a:ext>
              </a:extLst>
            </p:cNvPr>
            <p:cNvSpPr/>
            <p:nvPr/>
          </p:nvSpPr>
          <p:spPr>
            <a:xfrm>
              <a:off x="7798249" y="5578290"/>
              <a:ext cx="190409" cy="190399"/>
            </a:xfrm>
            <a:prstGeom prst="rect">
              <a:avLst/>
            </a:prstGeom>
            <a:grpFill/>
            <a:ln>
              <a:noFill/>
            </a:ln>
          </p:spPr>
          <p:txBody>
            <a:bodyPr spcFirstLastPara="1" wrap="square" lIns="121900" tIns="121900" rIns="121900" bIns="121900" anchor="ctr" anchorCtr="0">
              <a:noAutofit/>
            </a:bodyPr>
            <a:lstStyle/>
            <a:p>
              <a:endParaRPr sz="2400"/>
            </a:p>
          </p:txBody>
        </p:sp>
      </p:grpSp>
      <p:grpSp>
        <p:nvGrpSpPr>
          <p:cNvPr id="130" name="Group 129">
            <a:extLst>
              <a:ext uri="{FF2B5EF4-FFF2-40B4-BE49-F238E27FC236}">
                <a16:creationId xmlns:a16="http://schemas.microsoft.com/office/drawing/2014/main" id="{0D91D177-C82F-9DA9-38D8-1D6219475280}"/>
              </a:ext>
            </a:extLst>
          </p:cNvPr>
          <p:cNvGrpSpPr/>
          <p:nvPr/>
        </p:nvGrpSpPr>
        <p:grpSpPr>
          <a:xfrm>
            <a:off x="4090763" y="702951"/>
            <a:ext cx="6975353" cy="1894967"/>
            <a:chOff x="-165147" y="-35117"/>
            <a:chExt cx="6975353" cy="1894967"/>
          </a:xfrm>
        </p:grpSpPr>
        <p:sp>
          <p:nvSpPr>
            <p:cNvPr id="111" name="TextBox 110">
              <a:extLst>
                <a:ext uri="{FF2B5EF4-FFF2-40B4-BE49-F238E27FC236}">
                  <a16:creationId xmlns:a16="http://schemas.microsoft.com/office/drawing/2014/main" id="{3957F164-EE83-9E78-B758-44A86FB4FE83}"/>
                </a:ext>
              </a:extLst>
            </p:cNvPr>
            <p:cNvSpPr txBox="1"/>
            <p:nvPr/>
          </p:nvSpPr>
          <p:spPr>
            <a:xfrm>
              <a:off x="2376704" y="1028853"/>
              <a:ext cx="4251960" cy="830997"/>
            </a:xfrm>
            <a:prstGeom prst="rect">
              <a:avLst/>
            </a:prstGeom>
            <a:noFill/>
          </p:spPr>
          <p:txBody>
            <a:bodyPr wrap="square" rtlCol="0">
              <a:spAutoFit/>
            </a:bodyPr>
            <a:lstStyle/>
            <a:p>
              <a:pPr algn="r"/>
              <a:r>
                <a:rPr lang="en-US" sz="4800" dirty="0">
                  <a:solidFill>
                    <a:srgbClr val="23345A"/>
                  </a:solidFill>
                  <a:effectLst>
                    <a:outerShdw blurRad="443112" sx="102000" sy="102000" algn="ctr" rotWithShape="0">
                      <a:prstClr val="black">
                        <a:alpha val="40000"/>
                      </a:prstClr>
                    </a:outerShdw>
                  </a:effectLst>
                  <a:latin typeface="Lobster" pitchFamily="2" charset="77"/>
                </a:rPr>
                <a:t>Workload</a:t>
              </a:r>
            </a:p>
          </p:txBody>
        </p:sp>
        <p:sp>
          <p:nvSpPr>
            <p:cNvPr id="112" name="TextBox 111">
              <a:extLst>
                <a:ext uri="{FF2B5EF4-FFF2-40B4-BE49-F238E27FC236}">
                  <a16:creationId xmlns:a16="http://schemas.microsoft.com/office/drawing/2014/main" id="{8803C506-2762-8D31-1078-EBE3F7134353}"/>
                </a:ext>
              </a:extLst>
            </p:cNvPr>
            <p:cNvSpPr txBox="1"/>
            <p:nvPr/>
          </p:nvSpPr>
          <p:spPr>
            <a:xfrm>
              <a:off x="-165147" y="-35117"/>
              <a:ext cx="6907642" cy="1292662"/>
            </a:xfrm>
            <a:prstGeom prst="rect">
              <a:avLst/>
            </a:prstGeom>
            <a:noFill/>
          </p:spPr>
          <p:txBody>
            <a:bodyPr wrap="square" rtlCol="0">
              <a:spAutoFit/>
            </a:bodyPr>
            <a:lstStyle/>
            <a:p>
              <a:pPr algn="ctr"/>
              <a:r>
                <a:rPr lang="en-US" sz="7800" dirty="0">
                  <a:solidFill>
                    <a:schemeClr val="accent1">
                      <a:lumMod val="50000"/>
                    </a:schemeClr>
                  </a:solidFill>
                  <a:latin typeface="Paytone One" pitchFamily="2" charset="77"/>
                </a:rPr>
                <a:t>DISTRIBUTION</a:t>
              </a:r>
            </a:p>
          </p:txBody>
        </p:sp>
        <p:sp>
          <p:nvSpPr>
            <p:cNvPr id="113" name="TextBox 112">
              <a:extLst>
                <a:ext uri="{FF2B5EF4-FFF2-40B4-BE49-F238E27FC236}">
                  <a16:creationId xmlns:a16="http://schemas.microsoft.com/office/drawing/2014/main" id="{9F4700C1-B019-4035-6894-C2B8F27B5F98}"/>
                </a:ext>
              </a:extLst>
            </p:cNvPr>
            <p:cNvSpPr txBox="1"/>
            <p:nvPr/>
          </p:nvSpPr>
          <p:spPr>
            <a:xfrm>
              <a:off x="-97436" y="-24856"/>
              <a:ext cx="6907642" cy="1292662"/>
            </a:xfrm>
            <a:prstGeom prst="rect">
              <a:avLst/>
            </a:prstGeom>
            <a:noFill/>
          </p:spPr>
          <p:txBody>
            <a:bodyPr wrap="square" rtlCol="0">
              <a:spAutoFit/>
            </a:bodyPr>
            <a:lstStyle/>
            <a:p>
              <a:pPr algn="ctr"/>
              <a:r>
                <a:rPr lang="en-US" sz="7800" dirty="0">
                  <a:solidFill>
                    <a:srgbClr val="FFB2B6"/>
                  </a:solidFill>
                  <a:latin typeface="Paytone One" pitchFamily="2" charset="77"/>
                </a:rPr>
                <a:t>DISTRIBUTION</a:t>
              </a:r>
            </a:p>
          </p:txBody>
        </p:sp>
      </p:grpSp>
      <p:sp>
        <p:nvSpPr>
          <p:cNvPr id="128" name="Oval 127">
            <a:extLst>
              <a:ext uri="{FF2B5EF4-FFF2-40B4-BE49-F238E27FC236}">
                <a16:creationId xmlns:a16="http://schemas.microsoft.com/office/drawing/2014/main" id="{D8431432-9541-4996-09AE-26BBD01C0DE9}"/>
              </a:ext>
            </a:extLst>
          </p:cNvPr>
          <p:cNvSpPr/>
          <p:nvPr/>
        </p:nvSpPr>
        <p:spPr>
          <a:xfrm>
            <a:off x="9775453" y="-8496736"/>
            <a:ext cx="11047426" cy="11139075"/>
          </a:xfrm>
          <a:prstGeom prst="ellipse">
            <a:avLst/>
          </a:prstGeom>
          <a:solidFill>
            <a:schemeClr val="accent1">
              <a:lumMod val="50000"/>
            </a:schemeClr>
          </a:solidFill>
          <a:ln>
            <a:noFill/>
          </a:ln>
          <a:effectLst>
            <a:outerShdw sx="1000" sy="1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538C6F96-2B16-DE4F-EA06-8346459DC44A}"/>
              </a:ext>
            </a:extLst>
          </p:cNvPr>
          <p:cNvGrpSpPr/>
          <p:nvPr/>
        </p:nvGrpSpPr>
        <p:grpSpPr>
          <a:xfrm>
            <a:off x="1415053" y="3352957"/>
            <a:ext cx="2134043" cy="1469941"/>
            <a:chOff x="1215651" y="4607541"/>
            <a:chExt cx="2134043" cy="1469941"/>
          </a:xfrm>
        </p:grpSpPr>
        <p:sp>
          <p:nvSpPr>
            <p:cNvPr id="133" name="TextBox 132">
              <a:extLst>
                <a:ext uri="{FF2B5EF4-FFF2-40B4-BE49-F238E27FC236}">
                  <a16:creationId xmlns:a16="http://schemas.microsoft.com/office/drawing/2014/main" id="{538C1C19-CEBF-BE20-7FA8-3AB40DF8D58A}"/>
                </a:ext>
              </a:extLst>
            </p:cNvPr>
            <p:cNvSpPr txBox="1"/>
            <p:nvPr/>
          </p:nvSpPr>
          <p:spPr>
            <a:xfrm>
              <a:off x="1219722" y="5061819"/>
              <a:ext cx="2129972" cy="1015663"/>
            </a:xfrm>
            <a:prstGeom prst="rect">
              <a:avLst/>
            </a:prstGeom>
            <a:noFill/>
          </p:spPr>
          <p:txBody>
            <a:bodyPr wrap="square" rtlCol="0">
              <a:spAutoFit/>
            </a:bodyPr>
            <a:lstStyle/>
            <a:p>
              <a:r>
                <a:rPr lang="en-US" sz="3000" dirty="0">
                  <a:solidFill>
                    <a:srgbClr val="FFB2B6"/>
                  </a:solidFill>
                  <a:latin typeface="Paytone One" pitchFamily="2" charset="77"/>
                </a:rPr>
                <a:t>IANNA IAICHKINA</a:t>
              </a:r>
            </a:p>
          </p:txBody>
        </p:sp>
        <p:sp>
          <p:nvSpPr>
            <p:cNvPr id="134" name="TextBox 133">
              <a:extLst>
                <a:ext uri="{FF2B5EF4-FFF2-40B4-BE49-F238E27FC236}">
                  <a16:creationId xmlns:a16="http://schemas.microsoft.com/office/drawing/2014/main" id="{974C89F3-A34E-B2F4-402E-308A08DF503C}"/>
                </a:ext>
              </a:extLst>
            </p:cNvPr>
            <p:cNvSpPr txBox="1"/>
            <p:nvPr/>
          </p:nvSpPr>
          <p:spPr>
            <a:xfrm>
              <a:off x="1215651" y="4607541"/>
              <a:ext cx="1753960" cy="553998"/>
            </a:xfrm>
            <a:prstGeom prst="rect">
              <a:avLst/>
            </a:prstGeom>
            <a:noFill/>
          </p:spPr>
          <p:txBody>
            <a:bodyPr wrap="square" rtlCol="0">
              <a:spAutoFit/>
            </a:bodyPr>
            <a:lstStyle/>
            <a:p>
              <a:r>
                <a:rPr lang="en-US" sz="3000" dirty="0">
                  <a:solidFill>
                    <a:srgbClr val="FFB2B6"/>
                  </a:solidFill>
                  <a:latin typeface="Paytone One" pitchFamily="2" charset="77"/>
                </a:rPr>
                <a:t>50%</a:t>
              </a:r>
            </a:p>
          </p:txBody>
        </p:sp>
      </p:grpSp>
      <p:grpSp>
        <p:nvGrpSpPr>
          <p:cNvPr id="3" name="Group 2">
            <a:extLst>
              <a:ext uri="{FF2B5EF4-FFF2-40B4-BE49-F238E27FC236}">
                <a16:creationId xmlns:a16="http://schemas.microsoft.com/office/drawing/2014/main" id="{617A4B8B-8AD3-51CD-83E9-BEDDE04F241A}"/>
              </a:ext>
            </a:extLst>
          </p:cNvPr>
          <p:cNvGrpSpPr/>
          <p:nvPr/>
        </p:nvGrpSpPr>
        <p:grpSpPr>
          <a:xfrm>
            <a:off x="9041474" y="3429000"/>
            <a:ext cx="1904327" cy="962110"/>
            <a:chOff x="9413528" y="4659300"/>
            <a:chExt cx="1904327" cy="962110"/>
          </a:xfrm>
        </p:grpSpPr>
        <p:sp>
          <p:nvSpPr>
            <p:cNvPr id="137" name="TextBox 136">
              <a:extLst>
                <a:ext uri="{FF2B5EF4-FFF2-40B4-BE49-F238E27FC236}">
                  <a16:creationId xmlns:a16="http://schemas.microsoft.com/office/drawing/2014/main" id="{3FDF3BD2-707F-7688-ABC0-ED0319994CC6}"/>
                </a:ext>
              </a:extLst>
            </p:cNvPr>
            <p:cNvSpPr txBox="1"/>
            <p:nvPr/>
          </p:nvSpPr>
          <p:spPr>
            <a:xfrm>
              <a:off x="9413528" y="5067412"/>
              <a:ext cx="1904327" cy="553998"/>
            </a:xfrm>
            <a:prstGeom prst="rect">
              <a:avLst/>
            </a:prstGeom>
            <a:noFill/>
          </p:spPr>
          <p:txBody>
            <a:bodyPr wrap="square" rtlCol="0">
              <a:spAutoFit/>
            </a:bodyPr>
            <a:lstStyle/>
            <a:p>
              <a:pPr algn="ctr"/>
              <a:r>
                <a:rPr lang="en-US" sz="3000" dirty="0">
                  <a:solidFill>
                    <a:srgbClr val="23345A"/>
                  </a:solidFill>
                  <a:latin typeface="Paytone One" pitchFamily="2" charset="77"/>
                </a:rPr>
                <a:t>LAN DINH</a:t>
              </a:r>
            </a:p>
          </p:txBody>
        </p:sp>
        <p:sp>
          <p:nvSpPr>
            <p:cNvPr id="138" name="TextBox 137">
              <a:extLst>
                <a:ext uri="{FF2B5EF4-FFF2-40B4-BE49-F238E27FC236}">
                  <a16:creationId xmlns:a16="http://schemas.microsoft.com/office/drawing/2014/main" id="{B5EF6205-45B7-AA29-636E-C9545BA52A0B}"/>
                </a:ext>
              </a:extLst>
            </p:cNvPr>
            <p:cNvSpPr txBox="1"/>
            <p:nvPr/>
          </p:nvSpPr>
          <p:spPr>
            <a:xfrm>
              <a:off x="9459628" y="4659300"/>
              <a:ext cx="1753960" cy="553998"/>
            </a:xfrm>
            <a:prstGeom prst="rect">
              <a:avLst/>
            </a:prstGeom>
            <a:noFill/>
          </p:spPr>
          <p:txBody>
            <a:bodyPr wrap="square" rtlCol="0">
              <a:spAutoFit/>
            </a:bodyPr>
            <a:lstStyle/>
            <a:p>
              <a:pPr algn="r"/>
              <a:r>
                <a:rPr lang="en-US" sz="3000" dirty="0">
                  <a:solidFill>
                    <a:srgbClr val="23345A"/>
                  </a:solidFill>
                  <a:latin typeface="Paytone One" pitchFamily="2" charset="77"/>
                </a:rPr>
                <a:t>50%</a:t>
              </a:r>
            </a:p>
          </p:txBody>
        </p:sp>
      </p:grpSp>
      <p:sp>
        <p:nvSpPr>
          <p:cNvPr id="139" name="TextBox 138">
            <a:extLst>
              <a:ext uri="{FF2B5EF4-FFF2-40B4-BE49-F238E27FC236}">
                <a16:creationId xmlns:a16="http://schemas.microsoft.com/office/drawing/2014/main" id="{84AA1C4B-2070-7F8B-7ED4-1B7616B6033E}"/>
              </a:ext>
            </a:extLst>
          </p:cNvPr>
          <p:cNvSpPr txBox="1"/>
          <p:nvPr/>
        </p:nvSpPr>
        <p:spPr>
          <a:xfrm>
            <a:off x="791092" y="-2588905"/>
            <a:ext cx="6869724" cy="1323439"/>
          </a:xfrm>
          <a:prstGeom prst="rect">
            <a:avLst/>
          </a:prstGeom>
          <a:noFill/>
        </p:spPr>
        <p:txBody>
          <a:bodyPr wrap="square" rtlCol="0">
            <a:spAutoFit/>
          </a:bodyPr>
          <a:lstStyle/>
          <a:p>
            <a:r>
              <a:rPr lang="en-US" sz="8000" dirty="0">
                <a:blipFill>
                  <a:blip r:embed="rId2"/>
                  <a:stretch>
                    <a:fillRect/>
                  </a:stretch>
                </a:blipFill>
                <a:latin typeface="Paytone One" pitchFamily="2" charset="77"/>
              </a:rPr>
              <a:t>THANKS FOR</a:t>
            </a:r>
          </a:p>
        </p:txBody>
      </p:sp>
      <p:sp>
        <p:nvSpPr>
          <p:cNvPr id="140" name="TextBox 139">
            <a:extLst>
              <a:ext uri="{FF2B5EF4-FFF2-40B4-BE49-F238E27FC236}">
                <a16:creationId xmlns:a16="http://schemas.microsoft.com/office/drawing/2014/main" id="{2193D8F6-EA78-77C5-9E02-2991533B976E}"/>
              </a:ext>
            </a:extLst>
          </p:cNvPr>
          <p:cNvSpPr txBox="1"/>
          <p:nvPr/>
        </p:nvSpPr>
        <p:spPr>
          <a:xfrm>
            <a:off x="879992" y="-4175595"/>
            <a:ext cx="6869724" cy="1323439"/>
          </a:xfrm>
          <a:prstGeom prst="rect">
            <a:avLst/>
          </a:prstGeom>
          <a:noFill/>
        </p:spPr>
        <p:txBody>
          <a:bodyPr wrap="square" rtlCol="0">
            <a:spAutoFit/>
          </a:bodyPr>
          <a:lstStyle/>
          <a:p>
            <a:r>
              <a:rPr lang="en-US" sz="8000" dirty="0">
                <a:solidFill>
                  <a:srgbClr val="FFC000"/>
                </a:solidFill>
                <a:latin typeface="Paytone One" pitchFamily="2" charset="77"/>
              </a:rPr>
              <a:t>THANKS FOR</a:t>
            </a:r>
          </a:p>
        </p:txBody>
      </p:sp>
      <p:sp>
        <p:nvSpPr>
          <p:cNvPr id="141" name="TextBox 140">
            <a:extLst>
              <a:ext uri="{FF2B5EF4-FFF2-40B4-BE49-F238E27FC236}">
                <a16:creationId xmlns:a16="http://schemas.microsoft.com/office/drawing/2014/main" id="{8269E421-209D-1233-F964-8315FA077A26}"/>
              </a:ext>
            </a:extLst>
          </p:cNvPr>
          <p:cNvSpPr txBox="1"/>
          <p:nvPr/>
        </p:nvSpPr>
        <p:spPr>
          <a:xfrm>
            <a:off x="944151" y="-5595258"/>
            <a:ext cx="6869724" cy="1323439"/>
          </a:xfrm>
          <a:prstGeom prst="rect">
            <a:avLst/>
          </a:prstGeom>
          <a:noFill/>
        </p:spPr>
        <p:txBody>
          <a:bodyPr wrap="square" rtlCol="0">
            <a:spAutoFit/>
          </a:bodyPr>
          <a:lstStyle/>
          <a:p>
            <a:r>
              <a:rPr lang="en-US" sz="8000" dirty="0">
                <a:solidFill>
                  <a:schemeClr val="bg1"/>
                </a:solidFill>
                <a:latin typeface="Paytone One" pitchFamily="2" charset="77"/>
              </a:rPr>
              <a:t>THANKS FOR</a:t>
            </a:r>
          </a:p>
        </p:txBody>
      </p:sp>
      <p:sp>
        <p:nvSpPr>
          <p:cNvPr id="142" name="TextBox 141">
            <a:extLst>
              <a:ext uri="{FF2B5EF4-FFF2-40B4-BE49-F238E27FC236}">
                <a16:creationId xmlns:a16="http://schemas.microsoft.com/office/drawing/2014/main" id="{9D0AB1E7-DBCB-1C92-C07F-E82428CA052F}"/>
              </a:ext>
            </a:extLst>
          </p:cNvPr>
          <p:cNvSpPr txBox="1"/>
          <p:nvPr/>
        </p:nvSpPr>
        <p:spPr>
          <a:xfrm>
            <a:off x="-5828810" y="1963383"/>
            <a:ext cx="4316167" cy="1323439"/>
          </a:xfrm>
          <a:prstGeom prst="rect">
            <a:avLst/>
          </a:prstGeom>
          <a:noFill/>
        </p:spPr>
        <p:txBody>
          <a:bodyPr wrap="square" rtlCol="0">
            <a:spAutoFit/>
          </a:bodyPr>
          <a:lstStyle/>
          <a:p>
            <a:r>
              <a:rPr lang="en-US" sz="8000" dirty="0">
                <a:solidFill>
                  <a:schemeClr val="bg1"/>
                </a:solidFill>
                <a:latin typeface="Lobster" pitchFamily="2" charset="77"/>
              </a:rPr>
              <a:t>Watching</a:t>
            </a:r>
          </a:p>
        </p:txBody>
      </p:sp>
      <p:pic>
        <p:nvPicPr>
          <p:cNvPr id="143" name="Picture 142">
            <a:extLst>
              <a:ext uri="{FF2B5EF4-FFF2-40B4-BE49-F238E27FC236}">
                <a16:creationId xmlns:a16="http://schemas.microsoft.com/office/drawing/2014/main" id="{7C08161A-0E81-045F-1FC9-433322F3C125}"/>
              </a:ext>
            </a:extLst>
          </p:cNvPr>
          <p:cNvPicPr>
            <a:picLocks noChangeAspect="1"/>
          </p:cNvPicPr>
          <p:nvPr/>
        </p:nvPicPr>
        <p:blipFill>
          <a:blip r:embed="rId3"/>
          <a:srcRect/>
          <a:stretch/>
        </p:blipFill>
        <p:spPr>
          <a:xfrm>
            <a:off x="11936508" y="2278533"/>
            <a:ext cx="11518186" cy="7678790"/>
          </a:xfrm>
          <a:prstGeom prst="rect">
            <a:avLst/>
          </a:prstGeom>
          <a:noFill/>
          <a:effectLst>
            <a:outerShdw blurRad="453895" sx="102000" sy="102000" algn="ctr" rotWithShape="0">
              <a:prstClr val="black">
                <a:alpha val="40000"/>
              </a:prstClr>
            </a:outerShdw>
          </a:effectLst>
        </p:spPr>
      </p:pic>
    </p:spTree>
    <p:extLst>
      <p:ext uri="{BB962C8B-B14F-4D97-AF65-F5344CB8AC3E}">
        <p14:creationId xmlns:p14="http://schemas.microsoft.com/office/powerpoint/2010/main" val="24329647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B2B6"/>
        </a:solidFill>
        <a:effectLst/>
      </p:bgPr>
    </p:bg>
    <p:spTree>
      <p:nvGrpSpPr>
        <p:cNvPr id="1" name=""/>
        <p:cNvGrpSpPr/>
        <p:nvPr/>
      </p:nvGrpSpPr>
      <p:grpSpPr>
        <a:xfrm>
          <a:off x="0" y="0"/>
          <a:ext cx="0" cy="0"/>
          <a:chOff x="0" y="0"/>
          <a:chExt cx="0" cy="0"/>
        </a:xfrm>
      </p:grpSpPr>
      <p:sp>
        <p:nvSpPr>
          <p:cNvPr id="31" name="Rounded Rectangle 30">
            <a:extLst>
              <a:ext uri="{FF2B5EF4-FFF2-40B4-BE49-F238E27FC236}">
                <a16:creationId xmlns:a16="http://schemas.microsoft.com/office/drawing/2014/main" id="{3A3D127D-8828-6633-4323-831253CF2008}"/>
              </a:ext>
            </a:extLst>
          </p:cNvPr>
          <p:cNvSpPr/>
          <p:nvPr/>
        </p:nvSpPr>
        <p:spPr>
          <a:xfrm rot="3721776">
            <a:off x="4822506" y="-2734674"/>
            <a:ext cx="6192434" cy="16872530"/>
          </a:xfrm>
          <a:prstGeom prst="roundRect">
            <a:avLst>
              <a:gd name="adj" fmla="val 50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187B12FB-A77C-A4DA-54D5-331DDA026ACC}"/>
              </a:ext>
            </a:extLst>
          </p:cNvPr>
          <p:cNvSpPr txBox="1"/>
          <p:nvPr/>
        </p:nvSpPr>
        <p:spPr>
          <a:xfrm>
            <a:off x="791092" y="1963383"/>
            <a:ext cx="4316167" cy="1323439"/>
          </a:xfrm>
          <a:prstGeom prst="rect">
            <a:avLst/>
          </a:prstGeom>
          <a:noFill/>
        </p:spPr>
        <p:txBody>
          <a:bodyPr wrap="square" rtlCol="0">
            <a:spAutoFit/>
          </a:bodyPr>
          <a:lstStyle/>
          <a:p>
            <a:r>
              <a:rPr lang="en-US" sz="8000" dirty="0">
                <a:solidFill>
                  <a:schemeClr val="bg1"/>
                </a:solidFill>
                <a:latin typeface="Lobster" pitchFamily="2" charset="77"/>
              </a:rPr>
              <a:t>Watching</a:t>
            </a:r>
          </a:p>
        </p:txBody>
      </p:sp>
      <p:pic>
        <p:nvPicPr>
          <p:cNvPr id="29" name="Picture 28">
            <a:extLst>
              <a:ext uri="{FF2B5EF4-FFF2-40B4-BE49-F238E27FC236}">
                <a16:creationId xmlns:a16="http://schemas.microsoft.com/office/drawing/2014/main" id="{49804F34-E7F7-4635-FD82-35B700849AA5}"/>
              </a:ext>
            </a:extLst>
          </p:cNvPr>
          <p:cNvPicPr>
            <a:picLocks noChangeAspect="1"/>
          </p:cNvPicPr>
          <p:nvPr/>
        </p:nvPicPr>
        <p:blipFill>
          <a:blip r:embed="rId3"/>
          <a:srcRect/>
          <a:stretch/>
        </p:blipFill>
        <p:spPr>
          <a:xfrm rot="21151547">
            <a:off x="1332676" y="-247089"/>
            <a:ext cx="11574108" cy="7716071"/>
          </a:xfrm>
          <a:prstGeom prst="rect">
            <a:avLst/>
          </a:prstGeom>
          <a:noFill/>
          <a:effectLst>
            <a:outerShdw blurRad="453895" sx="102000" sy="102000" algn="ctr" rotWithShape="0">
              <a:prstClr val="black">
                <a:alpha val="40000"/>
              </a:prstClr>
            </a:outerShdw>
          </a:effectLst>
        </p:spPr>
      </p:pic>
      <p:sp>
        <p:nvSpPr>
          <p:cNvPr id="35" name="TextBox 34">
            <a:extLst>
              <a:ext uri="{FF2B5EF4-FFF2-40B4-BE49-F238E27FC236}">
                <a16:creationId xmlns:a16="http://schemas.microsoft.com/office/drawing/2014/main" id="{7728F91D-1829-D4E9-F55F-92E16B56FD0A}"/>
              </a:ext>
            </a:extLst>
          </p:cNvPr>
          <p:cNvSpPr txBox="1"/>
          <p:nvPr/>
        </p:nvSpPr>
        <p:spPr>
          <a:xfrm>
            <a:off x="1318904" y="964068"/>
            <a:ext cx="6869724" cy="1323439"/>
          </a:xfrm>
          <a:prstGeom prst="rect">
            <a:avLst/>
          </a:prstGeom>
          <a:noFill/>
        </p:spPr>
        <p:txBody>
          <a:bodyPr wrap="square" rtlCol="0">
            <a:spAutoFit/>
          </a:bodyPr>
          <a:lstStyle/>
          <a:p>
            <a:r>
              <a:rPr lang="en-US" sz="8000" dirty="0">
                <a:solidFill>
                  <a:srgbClr val="FFC000"/>
                </a:solidFill>
                <a:latin typeface="Paytone One" pitchFamily="2" charset="77"/>
              </a:rPr>
              <a:t>THANKS FOR</a:t>
            </a:r>
          </a:p>
        </p:txBody>
      </p:sp>
      <p:sp>
        <p:nvSpPr>
          <p:cNvPr id="36" name="TextBox 35">
            <a:extLst>
              <a:ext uri="{FF2B5EF4-FFF2-40B4-BE49-F238E27FC236}">
                <a16:creationId xmlns:a16="http://schemas.microsoft.com/office/drawing/2014/main" id="{4A2B332C-5075-9B34-7898-A196DF51F720}"/>
              </a:ext>
            </a:extLst>
          </p:cNvPr>
          <p:cNvSpPr txBox="1"/>
          <p:nvPr/>
        </p:nvSpPr>
        <p:spPr>
          <a:xfrm>
            <a:off x="1389516" y="948310"/>
            <a:ext cx="6869724" cy="1323439"/>
          </a:xfrm>
          <a:prstGeom prst="rect">
            <a:avLst/>
          </a:prstGeom>
          <a:noFill/>
        </p:spPr>
        <p:txBody>
          <a:bodyPr wrap="square" rtlCol="0">
            <a:spAutoFit/>
          </a:bodyPr>
          <a:lstStyle/>
          <a:p>
            <a:r>
              <a:rPr lang="en-US" sz="8000" dirty="0">
                <a:solidFill>
                  <a:schemeClr val="bg1"/>
                </a:solidFill>
                <a:latin typeface="Paytone One" pitchFamily="2" charset="77"/>
              </a:rPr>
              <a:t>THANKS FOR</a:t>
            </a:r>
          </a:p>
        </p:txBody>
      </p:sp>
    </p:spTree>
    <p:extLst>
      <p:ext uri="{BB962C8B-B14F-4D97-AF65-F5344CB8AC3E}">
        <p14:creationId xmlns:p14="http://schemas.microsoft.com/office/powerpoint/2010/main" val="15945058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2374</TotalTime>
  <Words>645</Words>
  <Application>Microsoft Macintosh PowerPoint</Application>
  <PresentationFormat>Widescreen</PresentationFormat>
  <Paragraphs>77</Paragraphs>
  <Slides>10</Slides>
  <Notes>4</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10</vt:i4>
      </vt:variant>
    </vt:vector>
  </HeadingPairs>
  <TitlesOfParts>
    <vt:vector size="22" baseType="lpstr">
      <vt:lpstr>Arial</vt:lpstr>
      <vt:lpstr>Calibri</vt:lpstr>
      <vt:lpstr>Calibri Light</vt:lpstr>
      <vt:lpstr>Hanuman</vt:lpstr>
      <vt:lpstr>Hanuman Black</vt:lpstr>
      <vt:lpstr>Hanuman Light</vt:lpstr>
      <vt:lpstr>Lobster</vt:lpstr>
      <vt:lpstr>Merriweather Sans ExtraBold</vt:lpstr>
      <vt:lpstr>Montserrat</vt:lpstr>
      <vt:lpstr>Montserrat Black</vt:lpstr>
      <vt:lpstr>Paytone One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Mauricio Revelo</dc:creator>
  <cp:lastModifiedBy>Dinh, Lan</cp:lastModifiedBy>
  <cp:revision>95</cp:revision>
  <dcterms:created xsi:type="dcterms:W3CDTF">2023-03-06T19:20:50Z</dcterms:created>
  <dcterms:modified xsi:type="dcterms:W3CDTF">2024-07-24T08:12:34Z</dcterms:modified>
</cp:coreProperties>
</file>

<file path=docProps/thumbnail.jpeg>
</file>